
<file path=[Content_Types].xml><?xml version="1.0" encoding="utf-8"?>
<Types xmlns="http://schemas.openxmlformats.org/package/2006/content-types">
  <Default Extension="bin" ContentType="image/png"/>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xml" ContentType="application/vnd.openxmlformats-officedocument.presentationml.tags+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embedTrueTypeFonts="1">
  <p:sldMasterIdLst>
    <p:sldMasterId id="2147483648" r:id="rId4"/>
  </p:sldMasterIdLst>
  <p:notesMasterIdLst>
    <p:notesMasterId r:id="rId33"/>
  </p:notesMasterIdLst>
  <p:handoutMasterIdLst>
    <p:handoutMasterId r:id="rId34"/>
  </p:handoutMasterIdLst>
  <p:sldIdLst>
    <p:sldId id="261" r:id="rId5"/>
    <p:sldId id="319" r:id="rId6"/>
    <p:sldId id="313" r:id="rId7"/>
    <p:sldId id="290" r:id="rId8"/>
    <p:sldId id="291" r:id="rId9"/>
    <p:sldId id="286" r:id="rId10"/>
    <p:sldId id="294" r:id="rId11"/>
    <p:sldId id="295" r:id="rId12"/>
    <p:sldId id="315" r:id="rId13"/>
    <p:sldId id="314" r:id="rId14"/>
    <p:sldId id="296" r:id="rId15"/>
    <p:sldId id="298" r:id="rId16"/>
    <p:sldId id="297" r:id="rId17"/>
    <p:sldId id="310" r:id="rId18"/>
    <p:sldId id="312" r:id="rId19"/>
    <p:sldId id="311" r:id="rId20"/>
    <p:sldId id="318" r:id="rId21"/>
    <p:sldId id="303" r:id="rId22"/>
    <p:sldId id="304" r:id="rId23"/>
    <p:sldId id="305" r:id="rId24"/>
    <p:sldId id="309" r:id="rId25"/>
    <p:sldId id="301" r:id="rId26"/>
    <p:sldId id="320" r:id="rId27"/>
    <p:sldId id="300" r:id="rId28"/>
    <p:sldId id="306" r:id="rId29"/>
    <p:sldId id="307" r:id="rId30"/>
    <p:sldId id="308" r:id="rId31"/>
    <p:sldId id="260" r:id="rId32"/>
  </p:sldIdLst>
  <p:sldSz cx="12188825" cy="6858000"/>
  <p:notesSz cx="6797675" cy="9926638"/>
  <p:embeddedFontLst>
    <p:embeddedFont>
      <p:font typeface="AU Passata" panose="020B0604020202020204" charset="0"/>
      <p:regular r:id="rId35"/>
      <p:bold r:id="rId36"/>
    </p:embeddedFont>
    <p:embeddedFont>
      <p:font typeface="AU Passata Light" panose="020B0604020202020204" charset="0"/>
      <p:regular r:id="rId37"/>
      <p:bold r:id="rId38"/>
    </p:embeddedFont>
    <p:embeddedFont>
      <p:font typeface="AU Peto" panose="020B0604020202020204" charset="0"/>
      <p:regular r:id="rId39"/>
      <p:bold r:id="rId40"/>
    </p:embeddedFont>
    <p:embeddedFont>
      <p:font typeface="Calibri" panose="020F0502020204030204" pitchFamily="34" charset="0"/>
      <p:regular r:id="rId41"/>
      <p:bold r:id="rId42"/>
      <p:italic r:id="rId43"/>
      <p:boldItalic r:id="rId44"/>
    </p:embeddedFont>
    <p:embeddedFont>
      <p:font typeface="Georgia" panose="02040502050405020303" pitchFamily="18" charset="0"/>
      <p:regular r:id="rId45"/>
      <p:bold r:id="rId46"/>
      <p:italic r:id="rId47"/>
      <p:boldItalic r:id="rId48"/>
    </p:embeddedFont>
    <p:embeddedFont>
      <p:font typeface="Wingdings 3" panose="05040102010807070707" pitchFamily="18" charset="2"/>
      <p:regular r:id="rId49"/>
    </p:embeddedFont>
  </p:embeddedFontLst>
  <p:defaultTextStyle>
    <a:defPPr>
      <a:defRPr lang="en-US"/>
    </a:defPPr>
    <a:lvl1pPr algn="l" rtl="0" fontAlgn="base">
      <a:lnSpc>
        <a:spcPts val="4799"/>
      </a:lnSpc>
      <a:spcBef>
        <a:spcPct val="0"/>
      </a:spcBef>
      <a:spcAft>
        <a:spcPct val="0"/>
      </a:spcAft>
      <a:buFont typeface="AU Passata" pitchFamily="34" charset="0"/>
      <a:defRPr sz="4799" kern="1200">
        <a:solidFill>
          <a:schemeClr val="tx1"/>
        </a:solidFill>
        <a:latin typeface="AU Passata" pitchFamily="34" charset="0"/>
        <a:ea typeface="+mn-ea"/>
        <a:cs typeface="+mn-cs"/>
      </a:defRPr>
    </a:lvl1pPr>
    <a:lvl2pPr marL="609493" algn="l" rtl="0" fontAlgn="base">
      <a:lnSpc>
        <a:spcPts val="4799"/>
      </a:lnSpc>
      <a:spcBef>
        <a:spcPct val="0"/>
      </a:spcBef>
      <a:spcAft>
        <a:spcPct val="0"/>
      </a:spcAft>
      <a:buFont typeface="AU Passata" pitchFamily="34" charset="0"/>
      <a:defRPr sz="4799" kern="1200">
        <a:solidFill>
          <a:schemeClr val="tx1"/>
        </a:solidFill>
        <a:latin typeface="AU Passata" pitchFamily="34" charset="0"/>
        <a:ea typeface="+mn-ea"/>
        <a:cs typeface="+mn-cs"/>
      </a:defRPr>
    </a:lvl2pPr>
    <a:lvl3pPr marL="1218987" algn="l" rtl="0" fontAlgn="base">
      <a:lnSpc>
        <a:spcPts val="4799"/>
      </a:lnSpc>
      <a:spcBef>
        <a:spcPct val="0"/>
      </a:spcBef>
      <a:spcAft>
        <a:spcPct val="0"/>
      </a:spcAft>
      <a:buFont typeface="AU Passata" pitchFamily="34" charset="0"/>
      <a:defRPr sz="4799" kern="1200">
        <a:solidFill>
          <a:schemeClr val="tx1"/>
        </a:solidFill>
        <a:latin typeface="AU Passata" pitchFamily="34" charset="0"/>
        <a:ea typeface="+mn-ea"/>
        <a:cs typeface="+mn-cs"/>
      </a:defRPr>
    </a:lvl3pPr>
    <a:lvl4pPr marL="1828480" algn="l" rtl="0" fontAlgn="base">
      <a:lnSpc>
        <a:spcPts val="4799"/>
      </a:lnSpc>
      <a:spcBef>
        <a:spcPct val="0"/>
      </a:spcBef>
      <a:spcAft>
        <a:spcPct val="0"/>
      </a:spcAft>
      <a:buFont typeface="AU Passata" pitchFamily="34" charset="0"/>
      <a:defRPr sz="4799" kern="1200">
        <a:solidFill>
          <a:schemeClr val="tx1"/>
        </a:solidFill>
        <a:latin typeface="AU Passata" pitchFamily="34" charset="0"/>
        <a:ea typeface="+mn-ea"/>
        <a:cs typeface="+mn-cs"/>
      </a:defRPr>
    </a:lvl4pPr>
    <a:lvl5pPr marL="2437973" algn="l" rtl="0" fontAlgn="base">
      <a:lnSpc>
        <a:spcPts val="4799"/>
      </a:lnSpc>
      <a:spcBef>
        <a:spcPct val="0"/>
      </a:spcBef>
      <a:spcAft>
        <a:spcPct val="0"/>
      </a:spcAft>
      <a:buFont typeface="AU Passata" pitchFamily="34" charset="0"/>
      <a:defRPr sz="4799" kern="1200">
        <a:solidFill>
          <a:schemeClr val="tx1"/>
        </a:solidFill>
        <a:latin typeface="AU Passata" pitchFamily="34" charset="0"/>
        <a:ea typeface="+mn-ea"/>
        <a:cs typeface="+mn-cs"/>
      </a:defRPr>
    </a:lvl5pPr>
    <a:lvl6pPr marL="3047467" algn="l" defTabSz="1218987" rtl="0" eaLnBrk="1" latinLnBrk="0" hangingPunct="1">
      <a:defRPr sz="4799" kern="1200">
        <a:solidFill>
          <a:schemeClr val="tx1"/>
        </a:solidFill>
        <a:latin typeface="AU Passata" pitchFamily="34" charset="0"/>
        <a:ea typeface="+mn-ea"/>
        <a:cs typeface="+mn-cs"/>
      </a:defRPr>
    </a:lvl6pPr>
    <a:lvl7pPr marL="3656960" algn="l" defTabSz="1218987" rtl="0" eaLnBrk="1" latinLnBrk="0" hangingPunct="1">
      <a:defRPr sz="4799" kern="1200">
        <a:solidFill>
          <a:schemeClr val="tx1"/>
        </a:solidFill>
        <a:latin typeface="AU Passata" pitchFamily="34" charset="0"/>
        <a:ea typeface="+mn-ea"/>
        <a:cs typeface="+mn-cs"/>
      </a:defRPr>
    </a:lvl7pPr>
    <a:lvl8pPr marL="4266453" algn="l" defTabSz="1218987" rtl="0" eaLnBrk="1" latinLnBrk="0" hangingPunct="1">
      <a:defRPr sz="4799" kern="1200">
        <a:solidFill>
          <a:schemeClr val="tx1"/>
        </a:solidFill>
        <a:latin typeface="AU Passata" pitchFamily="34" charset="0"/>
        <a:ea typeface="+mn-ea"/>
        <a:cs typeface="+mn-cs"/>
      </a:defRPr>
    </a:lvl8pPr>
    <a:lvl9pPr marL="4875947" algn="l" defTabSz="1218987" rtl="0" eaLnBrk="1" latinLnBrk="0" hangingPunct="1">
      <a:defRPr sz="4799" kern="1200">
        <a:solidFill>
          <a:schemeClr val="tx1"/>
        </a:solidFill>
        <a:latin typeface="AU Passata"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AFFC2"/>
    <a:srgbClr val="FFF1BA"/>
    <a:srgbClr val="FFABF9"/>
    <a:srgbClr val="FFFFFF"/>
    <a:srgbClr val="00254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0A395E-B17C-2449-B4D6-30EB3D135D7B}" v="39" dt="2022-05-10T07:28:19.091"/>
    <p1510:client id="{DDA8829A-E554-4E96-8E23-D078E29AA1BA}" v="48" dt="2022-05-10T14:41:35.741"/>
    <p1510:client id="{F5382ED4-6A4F-BE1D-6867-9DA32361DDEE}" v="129" dt="2022-08-03T09:54:02.188"/>
  </p1510:revLst>
</p1510:revInfo>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8603FDC-E32A-4AB5-989C-0864C3EAD2B8}" styleName="Tema til typografi 2 - Markering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799B23B-EC83-4686-B30A-512413B5E67A}" styleName="Lyst layout 3 - Markering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Mellemlayout 1 - Markering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505E3EF-67EA-436B-97B2-0124C06EBD24}" styleName="Mellemlayout 4 - Markering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53" autoAdjust="0"/>
    <p:restoredTop sz="89398" autoAdjust="0"/>
  </p:normalViewPr>
  <p:slideViewPr>
    <p:cSldViewPr snapToObjects="1" showGuides="1">
      <p:cViewPr>
        <p:scale>
          <a:sx n="102" d="100"/>
          <a:sy n="102" d="100"/>
        </p:scale>
        <p:origin x="86" y="141"/>
      </p:cViewPr>
      <p:guideLst/>
    </p:cSldViewPr>
  </p:slideViewPr>
  <p:notesTextViewPr>
    <p:cViewPr>
      <p:scale>
        <a:sx n="100" d="100"/>
        <a:sy n="100" d="100"/>
      </p:scale>
      <p:origin x="0" y="0"/>
    </p:cViewPr>
  </p:notesTextViewPr>
  <p:sorterViewPr>
    <p:cViewPr>
      <p:scale>
        <a:sx n="100" d="100"/>
        <a:sy n="100" d="100"/>
      </p:scale>
      <p:origin x="0" y="0"/>
    </p:cViewPr>
  </p:sorterViewPr>
  <p:notesViewPr>
    <p:cSldViewPr snapToObjects="1">
      <p:cViewPr varScale="1">
        <p:scale>
          <a:sx n="81" d="100"/>
          <a:sy n="81" d="100"/>
        </p:scale>
        <p:origin x="3996" y="84"/>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5.fntdata"/><Relationship Id="rId21" Type="http://schemas.openxmlformats.org/officeDocument/2006/relationships/slide" Target="slides/slide17.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10.fntdata"/><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6.xml"/><Relationship Id="rId41" Type="http://schemas.openxmlformats.org/officeDocument/2006/relationships/font" Target="fonts/font7.fntdata"/><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2.fntdata"/><Relationship Id="rId49" Type="http://schemas.openxmlformats.org/officeDocument/2006/relationships/font" Target="fonts/font15.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0"/>
            <a:ext cx="2945659"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buFontTx/>
              <a:buNone/>
              <a:defRPr sz="1200"/>
            </a:lvl1pPr>
          </a:lstStyle>
          <a:p>
            <a:pPr>
              <a:defRPr/>
            </a:pPr>
            <a:endParaRPr lang="en-GB" dirty="0"/>
          </a:p>
        </p:txBody>
      </p:sp>
      <p:sp>
        <p:nvSpPr>
          <p:cNvPr id="39939" name="Rectangle 3"/>
          <p:cNvSpPr>
            <a:spLocks noGrp="1" noChangeArrowheads="1"/>
          </p:cNvSpPr>
          <p:nvPr>
            <p:ph type="dt" sz="quarter" idx="1"/>
          </p:nvPr>
        </p:nvSpPr>
        <p:spPr bwMode="auto">
          <a:xfrm>
            <a:off x="3850443" y="0"/>
            <a:ext cx="2945659"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buFontTx/>
              <a:buNone/>
              <a:defRPr sz="1200"/>
            </a:lvl1pPr>
          </a:lstStyle>
          <a:p>
            <a:pPr>
              <a:defRPr/>
            </a:pPr>
            <a:endParaRPr lang="en-GB" dirty="0"/>
          </a:p>
        </p:txBody>
      </p:sp>
      <p:sp>
        <p:nvSpPr>
          <p:cNvPr id="39940" name="Rectangle 4"/>
          <p:cNvSpPr>
            <a:spLocks noGrp="1" noChangeArrowheads="1"/>
          </p:cNvSpPr>
          <p:nvPr>
            <p:ph type="ftr" sz="quarter" idx="2"/>
          </p:nvPr>
        </p:nvSpPr>
        <p:spPr bwMode="auto">
          <a:xfrm>
            <a:off x="0" y="9428583"/>
            <a:ext cx="2945659"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buFontTx/>
              <a:buNone/>
              <a:defRPr sz="1200"/>
            </a:lvl1pPr>
          </a:lstStyle>
          <a:p>
            <a:pPr>
              <a:defRPr/>
            </a:pPr>
            <a:endParaRPr lang="en-GB" dirty="0"/>
          </a:p>
        </p:txBody>
      </p:sp>
      <p:sp>
        <p:nvSpPr>
          <p:cNvPr id="39941" name="Rectangle 5"/>
          <p:cNvSpPr>
            <a:spLocks noGrp="1" noChangeArrowheads="1"/>
          </p:cNvSpPr>
          <p:nvPr>
            <p:ph type="sldNum" sz="quarter" idx="3"/>
          </p:nvPr>
        </p:nvSpPr>
        <p:spPr bwMode="auto">
          <a:xfrm>
            <a:off x="3850443" y="9428583"/>
            <a:ext cx="2945659"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buFontTx/>
              <a:buNone/>
              <a:defRPr sz="1200"/>
            </a:lvl1pPr>
          </a:lstStyle>
          <a:p>
            <a:pPr>
              <a:defRPr/>
            </a:pPr>
            <a:fld id="{88DF0C21-DE6B-488F-B9D9-B7FE08733B70}" type="slidenum">
              <a:rPr lang="en-GB"/>
              <a:pPr>
                <a:defRPr/>
              </a:pPr>
              <a:t>‹nr.›</a:t>
            </a:fld>
            <a:endParaRPr lang="en-GB" dirty="0"/>
          </a:p>
        </p:txBody>
      </p:sp>
    </p:spTree>
    <p:extLst>
      <p:ext uri="{BB962C8B-B14F-4D97-AF65-F5344CB8AC3E}">
        <p14:creationId xmlns:p14="http://schemas.microsoft.com/office/powerpoint/2010/main" val="7158050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45659"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buFontTx/>
              <a:buNone/>
              <a:defRPr sz="1200"/>
            </a:lvl1pPr>
          </a:lstStyle>
          <a:p>
            <a:pPr>
              <a:defRPr/>
            </a:pPr>
            <a:endParaRPr lang="en-GB" dirty="0"/>
          </a:p>
        </p:txBody>
      </p:sp>
      <p:sp>
        <p:nvSpPr>
          <p:cNvPr id="4099" name="Rectangle 3"/>
          <p:cNvSpPr>
            <a:spLocks noGrp="1" noChangeArrowheads="1"/>
          </p:cNvSpPr>
          <p:nvPr>
            <p:ph type="dt" idx="1"/>
          </p:nvPr>
        </p:nvSpPr>
        <p:spPr bwMode="auto">
          <a:xfrm>
            <a:off x="3850443" y="0"/>
            <a:ext cx="2945659"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buFontTx/>
              <a:buNone/>
              <a:defRPr sz="1200"/>
            </a:lvl1pPr>
          </a:lstStyle>
          <a:p>
            <a:pPr>
              <a:defRPr/>
            </a:pPr>
            <a:endParaRPr lang="en-GB" dirty="0"/>
          </a:p>
        </p:txBody>
      </p:sp>
      <p:sp>
        <p:nvSpPr>
          <p:cNvPr id="7172" name="Rectangle 4"/>
          <p:cNvSpPr>
            <a:spLocks noGrp="1" noRot="1" noChangeAspect="1" noChangeArrowheads="1" noTextEdit="1"/>
          </p:cNvSpPr>
          <p:nvPr>
            <p:ph type="sldImg" idx="2"/>
          </p:nvPr>
        </p:nvSpPr>
        <p:spPr bwMode="auto">
          <a:xfrm>
            <a:off x="92075" y="744538"/>
            <a:ext cx="6613525" cy="3722687"/>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679768" y="4715153"/>
            <a:ext cx="5438140" cy="44669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102" name="Rectangle 6"/>
          <p:cNvSpPr>
            <a:spLocks noGrp="1" noChangeArrowheads="1"/>
          </p:cNvSpPr>
          <p:nvPr>
            <p:ph type="ftr" sz="quarter" idx="4"/>
          </p:nvPr>
        </p:nvSpPr>
        <p:spPr bwMode="auto">
          <a:xfrm>
            <a:off x="0" y="9428583"/>
            <a:ext cx="2945659"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buFontTx/>
              <a:buNone/>
              <a:defRPr sz="1200"/>
            </a:lvl1pPr>
          </a:lstStyle>
          <a:p>
            <a:pPr>
              <a:defRPr/>
            </a:pPr>
            <a:endParaRPr lang="en-GB" dirty="0"/>
          </a:p>
        </p:txBody>
      </p:sp>
      <p:sp>
        <p:nvSpPr>
          <p:cNvPr id="4103" name="Rectangle 7"/>
          <p:cNvSpPr>
            <a:spLocks noGrp="1" noChangeArrowheads="1"/>
          </p:cNvSpPr>
          <p:nvPr>
            <p:ph type="sldNum" sz="quarter" idx="5"/>
          </p:nvPr>
        </p:nvSpPr>
        <p:spPr bwMode="auto">
          <a:xfrm>
            <a:off x="3850443" y="9428583"/>
            <a:ext cx="2945659"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buFontTx/>
              <a:buNone/>
              <a:defRPr sz="1200"/>
            </a:lvl1pPr>
          </a:lstStyle>
          <a:p>
            <a:pPr>
              <a:defRPr/>
            </a:pPr>
            <a:fld id="{72C160C3-3AB6-49C1-8001-AFDAD271EB5B}" type="slidenum">
              <a:rPr lang="en-GB"/>
              <a:pPr>
                <a:defRPr/>
              </a:pPr>
              <a:t>‹nr.›</a:t>
            </a:fld>
            <a:endParaRPr lang="en-GB" dirty="0"/>
          </a:p>
        </p:txBody>
      </p:sp>
    </p:spTree>
    <p:extLst>
      <p:ext uri="{BB962C8B-B14F-4D97-AF65-F5344CB8AC3E}">
        <p14:creationId xmlns:p14="http://schemas.microsoft.com/office/powerpoint/2010/main" val="244503906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600" kern="1200">
        <a:solidFill>
          <a:schemeClr val="tx1"/>
        </a:solidFill>
        <a:latin typeface="AU Passata" pitchFamily="34" charset="0"/>
        <a:ea typeface="+mn-ea"/>
        <a:cs typeface="Arial" charset="0"/>
      </a:defRPr>
    </a:lvl1pPr>
    <a:lvl2pPr marL="609493" algn="l" rtl="0" eaLnBrk="0" fontAlgn="base" hangingPunct="0">
      <a:spcBef>
        <a:spcPct val="30000"/>
      </a:spcBef>
      <a:spcAft>
        <a:spcPct val="0"/>
      </a:spcAft>
      <a:defRPr sz="1600" kern="1200">
        <a:solidFill>
          <a:schemeClr val="tx1"/>
        </a:solidFill>
        <a:latin typeface="AU Passata" pitchFamily="34" charset="0"/>
        <a:ea typeface="+mn-ea"/>
        <a:cs typeface="Arial" charset="0"/>
      </a:defRPr>
    </a:lvl2pPr>
    <a:lvl3pPr marL="1218987" algn="l" rtl="0" eaLnBrk="0" fontAlgn="base" hangingPunct="0">
      <a:spcBef>
        <a:spcPct val="30000"/>
      </a:spcBef>
      <a:spcAft>
        <a:spcPct val="0"/>
      </a:spcAft>
      <a:defRPr sz="1600" kern="1200">
        <a:solidFill>
          <a:schemeClr val="tx1"/>
        </a:solidFill>
        <a:latin typeface="AU Passata" pitchFamily="34" charset="0"/>
        <a:ea typeface="+mn-ea"/>
        <a:cs typeface="Arial" charset="0"/>
      </a:defRPr>
    </a:lvl3pPr>
    <a:lvl4pPr marL="1828480" algn="l" rtl="0" eaLnBrk="0" fontAlgn="base" hangingPunct="0">
      <a:spcBef>
        <a:spcPct val="30000"/>
      </a:spcBef>
      <a:spcAft>
        <a:spcPct val="0"/>
      </a:spcAft>
      <a:defRPr sz="1600" kern="1200">
        <a:solidFill>
          <a:schemeClr val="tx1"/>
        </a:solidFill>
        <a:latin typeface="AU Passata" pitchFamily="34" charset="0"/>
        <a:ea typeface="+mn-ea"/>
        <a:cs typeface="Arial" charset="0"/>
      </a:defRPr>
    </a:lvl4pPr>
    <a:lvl5pPr marL="2437973" algn="l" rtl="0" eaLnBrk="0" fontAlgn="base" hangingPunct="0">
      <a:spcBef>
        <a:spcPct val="30000"/>
      </a:spcBef>
      <a:spcAft>
        <a:spcPct val="0"/>
      </a:spcAft>
      <a:defRPr sz="1600" kern="1200">
        <a:solidFill>
          <a:schemeClr val="tx1"/>
        </a:solidFill>
        <a:latin typeface="AU Passata" pitchFamily="34" charset="0"/>
        <a:ea typeface="+mn-ea"/>
        <a:cs typeface="Arial" charset="0"/>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Husk at rette i alt det røde (og fjern OBS: se noter)</a:t>
            </a:r>
          </a:p>
        </p:txBody>
      </p:sp>
      <p:sp>
        <p:nvSpPr>
          <p:cNvPr id="4" name="Pladsholder til slidenummer 3"/>
          <p:cNvSpPr>
            <a:spLocks noGrp="1"/>
          </p:cNvSpPr>
          <p:nvPr>
            <p:ph type="sldNum" sz="quarter" idx="5"/>
          </p:nvPr>
        </p:nvSpPr>
        <p:spPr/>
        <p:txBody>
          <a:bodyPr/>
          <a:lstStyle/>
          <a:p>
            <a:pPr>
              <a:defRPr/>
            </a:pPr>
            <a:fld id="{72C160C3-3AB6-49C1-8001-AFDAD271EB5B}" type="slidenum">
              <a:rPr lang="en-GB" smtClean="0"/>
              <a:pPr>
                <a:defRPr/>
              </a:pPr>
              <a:t>1</a:t>
            </a:fld>
            <a:endParaRPr lang="en-GB" dirty="0"/>
          </a:p>
        </p:txBody>
      </p:sp>
    </p:spTree>
    <p:extLst>
      <p:ext uri="{BB962C8B-B14F-4D97-AF65-F5344CB8AC3E}">
        <p14:creationId xmlns:p14="http://schemas.microsoft.com/office/powerpoint/2010/main" val="1267838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Tekst</a:t>
            </a:r>
            <a:r>
              <a:rPr lang="en-US" dirty="0"/>
              <a:t> I </a:t>
            </a:r>
            <a:r>
              <a:rPr lang="en-US" dirty="0" err="1"/>
              <a:t>kan</a:t>
            </a:r>
            <a:r>
              <a:rPr lang="en-US" dirty="0"/>
              <a:t> </a:t>
            </a:r>
            <a:r>
              <a:rPr lang="en-US" dirty="0" err="1"/>
              <a:t>læne</a:t>
            </a:r>
            <a:r>
              <a:rPr lang="en-US" dirty="0"/>
              <a:t> </a:t>
            </a:r>
            <a:r>
              <a:rPr lang="en-US" dirty="0" err="1"/>
              <a:t>jer</a:t>
            </a:r>
            <a:r>
              <a:rPr lang="en-US" dirty="0"/>
              <a:t> op ad: </a:t>
            </a:r>
            <a:br>
              <a:rPr lang="en-US" dirty="0"/>
            </a:br>
            <a:br>
              <a:rPr lang="en-US" dirty="0"/>
            </a:br>
            <a:r>
              <a:rPr lang="da-DK" sz="1600" kern="1200" dirty="0">
                <a:solidFill>
                  <a:schemeClr val="bg1"/>
                </a:solidFill>
                <a:latin typeface="AU Passata" pitchFamily="34" charset="0"/>
                <a:ea typeface="+mn-ea"/>
                <a:cs typeface="Arial" charset="0"/>
              </a:rPr>
              <a:t>Vi har alle et </a:t>
            </a:r>
            <a:r>
              <a:rPr lang="da-DK" sz="1600" b="1" kern="1200" dirty="0">
                <a:solidFill>
                  <a:schemeClr val="bg1"/>
                </a:solidFill>
                <a:latin typeface="AU Passata" pitchFamily="34" charset="0"/>
                <a:ea typeface="+mn-ea"/>
                <a:cs typeface="Arial" charset="0"/>
              </a:rPr>
              <a:t>fælles </a:t>
            </a:r>
            <a:r>
              <a:rPr lang="da-DK" sz="1600" kern="1200" dirty="0">
                <a:solidFill>
                  <a:schemeClr val="bg1"/>
                </a:solidFill>
                <a:latin typeface="AU Passata" pitchFamily="34" charset="0"/>
                <a:ea typeface="+mn-ea"/>
                <a:cs typeface="Arial" charset="0"/>
              </a:rPr>
              <a:t>ansvar for at skabe et godt læringsrum hvor omgangstonen er ordentligt. Det gælder både i undervisningen og i sociale sammenhænge. </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da-DK" sz="1600" kern="1200" dirty="0">
                <a:solidFill>
                  <a:srgbClr val="FFFFFF"/>
                </a:solidFill>
                <a:latin typeface="AU Passata" pitchFamily="34" charset="0"/>
                <a:ea typeface="+mn-ea"/>
                <a:cs typeface="Arial" charset="0"/>
              </a:rPr>
              <a:t>På AU er det vigtigt at </a:t>
            </a:r>
            <a:r>
              <a:rPr lang="da-DK" sz="1600" b="1" kern="1200" dirty="0">
                <a:solidFill>
                  <a:srgbClr val="FFFFFF"/>
                </a:solidFill>
                <a:latin typeface="AU Passata" pitchFamily="34" charset="0"/>
                <a:ea typeface="+mn-ea"/>
                <a:cs typeface="Arial" charset="0"/>
              </a:rPr>
              <a:t>vi respekterer egne og hinandens grænser</a:t>
            </a:r>
            <a:r>
              <a:rPr lang="da-DK" sz="1600" kern="1200" dirty="0">
                <a:solidFill>
                  <a:srgbClr val="FFFFFF"/>
                </a:solidFill>
                <a:latin typeface="AU Passata" pitchFamily="34" charset="0"/>
                <a:ea typeface="+mn-ea"/>
                <a:cs typeface="Arial" charset="0"/>
              </a:rPr>
              <a:t> - derfor er det også vigtigt at </a:t>
            </a:r>
            <a:r>
              <a:rPr lang="da-DK" sz="1600" b="1" kern="1200" dirty="0">
                <a:solidFill>
                  <a:srgbClr val="FFFFFF"/>
                </a:solidFill>
                <a:latin typeface="AU Passata" pitchFamily="34" charset="0"/>
                <a:ea typeface="+mn-ea"/>
                <a:cs typeface="Arial" charset="0"/>
              </a:rPr>
              <a:t>sige fra</a:t>
            </a:r>
            <a:r>
              <a:rPr lang="da-DK" sz="1600" kern="1200" dirty="0">
                <a:solidFill>
                  <a:srgbClr val="FFFFFF"/>
                </a:solidFill>
                <a:latin typeface="AU Passata" pitchFamily="34" charset="0"/>
                <a:ea typeface="+mn-ea"/>
                <a:cs typeface="Arial" charset="0"/>
              </a:rPr>
              <a:t> hvis man oplever noget man ikke synes er okay. Det gælder både i forhold til medstuderende og ansatte på universitetet. </a:t>
            </a:r>
            <a:endParaRPr lang="da-DK" sz="1600" dirty="0"/>
          </a:p>
          <a:p>
            <a:endParaRPr lang="en-US" dirty="0"/>
          </a:p>
          <a:p>
            <a:pPr marL="285750" indent="-285750">
              <a:lnSpc>
                <a:spcPct val="99000"/>
              </a:lnSpc>
              <a:spcBef>
                <a:spcPts val="600"/>
              </a:spcBef>
              <a:buFont typeface="Arial,Sans-Serif"/>
              <a:buChar char="•"/>
            </a:pPr>
            <a:endParaRPr lang="en-US" dirty="0"/>
          </a:p>
          <a:p>
            <a:pPr marL="285750" indent="-285750">
              <a:lnSpc>
                <a:spcPct val="99000"/>
              </a:lnSpc>
              <a:spcBef>
                <a:spcPts val="600"/>
              </a:spcBef>
              <a:buFont typeface="Arial,Sans-Serif"/>
              <a:buChar char="•"/>
            </a:pPr>
            <a:endParaRPr lang="en-US" dirty="0">
              <a:latin typeface="AU Passata"/>
            </a:endParaRPr>
          </a:p>
          <a:p>
            <a:endParaRPr lang="da-DK" dirty="0">
              <a:latin typeface="AU Passata"/>
              <a:cs typeface="Calibri"/>
            </a:endParaRPr>
          </a:p>
        </p:txBody>
      </p:sp>
      <p:sp>
        <p:nvSpPr>
          <p:cNvPr id="4" name="Pladsholder til slidenummer 3"/>
          <p:cNvSpPr>
            <a:spLocks noGrp="1"/>
          </p:cNvSpPr>
          <p:nvPr>
            <p:ph type="sldNum" sz="quarter" idx="5"/>
          </p:nvPr>
        </p:nvSpPr>
        <p:spPr/>
        <p:txBody>
          <a:bodyPr/>
          <a:lstStyle/>
          <a:p>
            <a:pPr>
              <a:defRPr/>
            </a:pPr>
            <a:fld id="{72C160C3-3AB6-49C1-8001-AFDAD271EB5B}" type="slidenum">
              <a:rPr lang="en-GB"/>
              <a:pPr>
                <a:defRPr/>
              </a:pPr>
              <a:t>10</a:t>
            </a:fld>
            <a:endParaRPr lang="en-GB" dirty="0"/>
          </a:p>
        </p:txBody>
      </p:sp>
    </p:spTree>
    <p:extLst>
      <p:ext uri="{BB962C8B-B14F-4D97-AF65-F5344CB8AC3E}">
        <p14:creationId xmlns:p14="http://schemas.microsoft.com/office/powerpoint/2010/main" val="1066846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dirty="0" err="1">
                <a:latin typeface="AU Passata"/>
              </a:rPr>
              <a:t>Studieteknik</a:t>
            </a:r>
            <a:r>
              <a:rPr lang="en-US" dirty="0">
                <a:latin typeface="AU Passata"/>
              </a:rPr>
              <a:t>: STV </a:t>
            </a:r>
            <a:r>
              <a:rPr lang="en-US" dirty="0" err="1">
                <a:latin typeface="AU Passata"/>
              </a:rPr>
              <a:t>kan</a:t>
            </a:r>
            <a:r>
              <a:rPr lang="en-US" dirty="0">
                <a:latin typeface="AU Passata"/>
              </a:rPr>
              <a:t> </a:t>
            </a:r>
            <a:r>
              <a:rPr lang="en-US" dirty="0" err="1">
                <a:latin typeface="AU Passata"/>
              </a:rPr>
              <a:t>snakke</a:t>
            </a:r>
            <a:r>
              <a:rPr lang="en-US" dirty="0">
                <a:latin typeface="AU Passata"/>
              </a:rPr>
              <a:t> om </a:t>
            </a:r>
            <a:r>
              <a:rPr lang="en-US" dirty="0" err="1">
                <a:latin typeface="AU Passata"/>
              </a:rPr>
              <a:t>studieteknik</a:t>
            </a:r>
            <a:r>
              <a:rPr lang="en-US" dirty="0">
                <a:latin typeface="AU Passata"/>
              </a:rPr>
              <a:t> </a:t>
            </a:r>
            <a:r>
              <a:rPr lang="en-US" dirty="0" err="1">
                <a:latin typeface="AU Passata"/>
              </a:rPr>
              <a:t>ift</a:t>
            </a:r>
            <a:r>
              <a:rPr lang="en-US" dirty="0">
                <a:latin typeface="AU Passata"/>
              </a:rPr>
              <a:t>. </a:t>
            </a:r>
            <a:r>
              <a:rPr lang="en-US" dirty="0" err="1">
                <a:latin typeface="AU Passata"/>
              </a:rPr>
              <a:t>teknikker</a:t>
            </a:r>
            <a:r>
              <a:rPr lang="en-US" dirty="0">
                <a:latin typeface="AU Passata"/>
              </a:rPr>
              <a:t> der er </a:t>
            </a:r>
            <a:r>
              <a:rPr lang="en-US" dirty="0" err="1">
                <a:latin typeface="AU Passata"/>
              </a:rPr>
              <a:t>beskrevet</a:t>
            </a:r>
            <a:r>
              <a:rPr lang="en-US" dirty="0">
                <a:latin typeface="AU Passata"/>
              </a:rPr>
              <a:t> </a:t>
            </a:r>
            <a:r>
              <a:rPr lang="en-US" dirty="0" err="1">
                <a:latin typeface="AU Passata"/>
              </a:rPr>
              <a:t>på</a:t>
            </a:r>
            <a:r>
              <a:rPr lang="en-US" dirty="0">
                <a:latin typeface="AU Passata"/>
              </a:rPr>
              <a:t> </a:t>
            </a:r>
            <a:r>
              <a:rPr lang="en-US" dirty="0" err="1">
                <a:latin typeface="AU Passata"/>
              </a:rPr>
              <a:t>styrkditstudieliv</a:t>
            </a:r>
            <a:r>
              <a:rPr lang="en-US" dirty="0">
                <a:latin typeface="AU Passata"/>
              </a:rPr>
              <a:t> </a:t>
            </a:r>
            <a:r>
              <a:rPr lang="en-US" dirty="0" err="1">
                <a:latin typeface="AU Passata"/>
              </a:rPr>
              <a:t>hvor</a:t>
            </a:r>
            <a:r>
              <a:rPr lang="en-US" dirty="0">
                <a:latin typeface="AU Passata"/>
              </a:rPr>
              <a:t> SSV </a:t>
            </a:r>
            <a:r>
              <a:rPr lang="en-US" dirty="0" err="1">
                <a:latin typeface="AU Passata"/>
              </a:rPr>
              <a:t>kan</a:t>
            </a:r>
            <a:r>
              <a:rPr lang="en-US" dirty="0">
                <a:latin typeface="AU Passata"/>
              </a:rPr>
              <a:t> give </a:t>
            </a:r>
            <a:r>
              <a:rPr lang="en-US" dirty="0" err="1">
                <a:latin typeface="AU Passata"/>
              </a:rPr>
              <a:t>ud</a:t>
            </a:r>
            <a:r>
              <a:rPr lang="en-US" dirty="0">
                <a:latin typeface="AU Passata"/>
              </a:rPr>
              <a:t> </a:t>
            </a:r>
            <a:r>
              <a:rPr lang="en-US" dirty="0" err="1">
                <a:latin typeface="AU Passata"/>
              </a:rPr>
              <a:t>af</a:t>
            </a:r>
            <a:r>
              <a:rPr lang="en-US" dirty="0">
                <a:latin typeface="AU Passata"/>
              </a:rPr>
              <a:t> </a:t>
            </a:r>
            <a:r>
              <a:rPr lang="en-US" dirty="0" err="1">
                <a:latin typeface="AU Passata"/>
              </a:rPr>
              <a:t>egne</a:t>
            </a:r>
            <a:r>
              <a:rPr lang="en-US" dirty="0">
                <a:latin typeface="AU Passata"/>
              </a:rPr>
              <a:t> </a:t>
            </a:r>
            <a:r>
              <a:rPr lang="en-US" dirty="0" err="1">
                <a:latin typeface="AU Passata"/>
              </a:rPr>
              <a:t>erfaringer</a:t>
            </a:r>
            <a:r>
              <a:rPr lang="en-US" dirty="0">
                <a:latin typeface="AU Passata"/>
              </a:rPr>
              <a:t> </a:t>
            </a:r>
            <a:r>
              <a:rPr lang="en-US" dirty="0" err="1">
                <a:latin typeface="AU Passata"/>
              </a:rPr>
              <a:t>ift</a:t>
            </a:r>
            <a:r>
              <a:rPr lang="en-US" dirty="0">
                <a:latin typeface="AU Passata"/>
              </a:rPr>
              <a:t> </a:t>
            </a:r>
            <a:r>
              <a:rPr lang="en-US" dirty="0" err="1">
                <a:latin typeface="AU Passata"/>
              </a:rPr>
              <a:t>studieteknik</a:t>
            </a:r>
            <a:r>
              <a:rPr lang="en-US" dirty="0">
                <a:latin typeface="AU Passata"/>
              </a:rPr>
              <a:t> </a:t>
            </a:r>
            <a:r>
              <a:rPr lang="en-US" dirty="0" err="1">
                <a:latin typeface="AU Passata"/>
              </a:rPr>
              <a:t>på</a:t>
            </a:r>
            <a:r>
              <a:rPr lang="en-US" dirty="0">
                <a:latin typeface="AU Passata"/>
              </a:rPr>
              <a:t> et mere </a:t>
            </a:r>
            <a:r>
              <a:rPr lang="en-US" dirty="0" err="1">
                <a:latin typeface="AU Passata"/>
              </a:rPr>
              <a:t>fagligt</a:t>
            </a:r>
            <a:r>
              <a:rPr lang="en-US" dirty="0">
                <a:latin typeface="AU Passata"/>
              </a:rPr>
              <a:t> </a:t>
            </a:r>
            <a:r>
              <a:rPr lang="en-US" dirty="0" err="1">
                <a:latin typeface="AU Passata"/>
              </a:rPr>
              <a:t>niveau</a:t>
            </a:r>
            <a:r>
              <a:rPr lang="en-US" dirty="0">
                <a:latin typeface="AU Passata"/>
              </a:rPr>
              <a:t>. Tech: </a:t>
            </a:r>
            <a:r>
              <a:rPr lang="en-US" dirty="0" err="1">
                <a:latin typeface="AU Passata"/>
              </a:rPr>
              <a:t>studieteknik</a:t>
            </a:r>
            <a:r>
              <a:rPr lang="en-US" dirty="0">
                <a:latin typeface="AU Passata"/>
              </a:rPr>
              <a:t> </a:t>
            </a:r>
            <a:r>
              <a:rPr lang="en-US" dirty="0" err="1">
                <a:latin typeface="AU Passata"/>
              </a:rPr>
              <a:t>på</a:t>
            </a:r>
            <a:r>
              <a:rPr lang="en-US" dirty="0">
                <a:latin typeface="AU Passata"/>
              </a:rPr>
              <a:t> et mere </a:t>
            </a:r>
            <a:r>
              <a:rPr lang="en-US" dirty="0" err="1">
                <a:latin typeface="AU Passata"/>
              </a:rPr>
              <a:t>fagligt</a:t>
            </a:r>
            <a:r>
              <a:rPr lang="en-US" dirty="0">
                <a:latin typeface="AU Passata"/>
              </a:rPr>
              <a:t> </a:t>
            </a:r>
            <a:r>
              <a:rPr lang="en-US" dirty="0" err="1">
                <a:latin typeface="AU Passata"/>
              </a:rPr>
              <a:t>niveau</a:t>
            </a:r>
            <a:r>
              <a:rPr lang="en-US" dirty="0">
                <a:latin typeface="AU Passata"/>
              </a:rPr>
              <a:t> (</a:t>
            </a:r>
            <a:r>
              <a:rPr lang="en-US" dirty="0" err="1">
                <a:latin typeface="AU Passata"/>
              </a:rPr>
              <a:t>snak</a:t>
            </a:r>
            <a:r>
              <a:rPr lang="en-US" dirty="0">
                <a:latin typeface="AU Passata"/>
              </a:rPr>
              <a:t> med AM om </a:t>
            </a:r>
            <a:r>
              <a:rPr lang="en-US" dirty="0" err="1">
                <a:latin typeface="AU Passata"/>
              </a:rPr>
              <a:t>dette</a:t>
            </a:r>
            <a:r>
              <a:rPr lang="en-US" dirty="0">
                <a:latin typeface="AU Passata"/>
              </a:rPr>
              <a:t>). </a:t>
            </a:r>
          </a:p>
          <a:p>
            <a:endParaRPr lang="en-US" dirty="0"/>
          </a:p>
          <a:p>
            <a:r>
              <a:rPr lang="da-DK" dirty="0">
                <a:latin typeface="AU Passata"/>
              </a:rPr>
              <a:t>Studieteknik og planlægning: hvad indebærer det på din(e) uddannelse(r) - fx studiegrupper, faglige studieteknik, studieteknik/studietrivsel </a:t>
            </a:r>
            <a:endParaRPr lang="en-US" dirty="0">
              <a:latin typeface="AU Passata"/>
            </a:endParaRPr>
          </a:p>
          <a:p>
            <a:endParaRPr lang="da-DK" dirty="0"/>
          </a:p>
          <a:p>
            <a:r>
              <a:rPr lang="da-DK" dirty="0">
                <a:latin typeface="AU Passata"/>
              </a:rPr>
              <a:t>Overgang til næste slide: Planlægning af studiet</a:t>
            </a:r>
          </a:p>
          <a:p>
            <a:endParaRPr lang="da-DK" dirty="0">
              <a:latin typeface="AU Passata"/>
            </a:endParaRPr>
          </a:p>
          <a:p>
            <a:endParaRPr lang="en-US" dirty="0">
              <a:latin typeface="Calibri"/>
              <a:cs typeface="Calibri"/>
            </a:endParaRPr>
          </a:p>
        </p:txBody>
      </p:sp>
      <p:sp>
        <p:nvSpPr>
          <p:cNvPr id="4" name="Pladsholder til slidenummer 3"/>
          <p:cNvSpPr>
            <a:spLocks noGrp="1"/>
          </p:cNvSpPr>
          <p:nvPr>
            <p:ph type="sldNum" sz="quarter" idx="5"/>
          </p:nvPr>
        </p:nvSpPr>
        <p:spPr/>
        <p:txBody>
          <a:bodyPr/>
          <a:lstStyle/>
          <a:p>
            <a:pPr>
              <a:defRPr/>
            </a:pPr>
            <a:fld id="{72C160C3-3AB6-49C1-8001-AFDAD271EB5B}" type="slidenum">
              <a:rPr lang="en-GB"/>
              <a:pPr>
                <a:defRPr/>
              </a:pPr>
              <a:t>11</a:t>
            </a:fld>
            <a:endParaRPr lang="en-GB" dirty="0"/>
          </a:p>
        </p:txBody>
      </p:sp>
    </p:spTree>
    <p:extLst>
      <p:ext uri="{BB962C8B-B14F-4D97-AF65-F5344CB8AC3E}">
        <p14:creationId xmlns:p14="http://schemas.microsoft.com/office/powerpoint/2010/main" val="23972452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dirty="0" err="1">
                <a:latin typeface="AU Passata"/>
              </a:rPr>
              <a:t>Studieteknik</a:t>
            </a:r>
            <a:r>
              <a:rPr lang="en-US" dirty="0">
                <a:latin typeface="AU Passata"/>
              </a:rPr>
              <a:t>: STV </a:t>
            </a:r>
            <a:r>
              <a:rPr lang="en-US" dirty="0" err="1">
                <a:latin typeface="AU Passata"/>
              </a:rPr>
              <a:t>kan</a:t>
            </a:r>
            <a:r>
              <a:rPr lang="en-US" dirty="0">
                <a:latin typeface="AU Passata"/>
              </a:rPr>
              <a:t> </a:t>
            </a:r>
            <a:r>
              <a:rPr lang="en-US" dirty="0" err="1">
                <a:latin typeface="AU Passata"/>
              </a:rPr>
              <a:t>snakke</a:t>
            </a:r>
            <a:r>
              <a:rPr lang="en-US" dirty="0">
                <a:latin typeface="AU Passata"/>
              </a:rPr>
              <a:t> om </a:t>
            </a:r>
            <a:r>
              <a:rPr lang="en-US" dirty="0" err="1">
                <a:latin typeface="AU Passata"/>
              </a:rPr>
              <a:t>studieteknik</a:t>
            </a:r>
            <a:r>
              <a:rPr lang="en-US" dirty="0">
                <a:latin typeface="AU Passata"/>
              </a:rPr>
              <a:t> </a:t>
            </a:r>
            <a:r>
              <a:rPr lang="en-US" dirty="0" err="1">
                <a:latin typeface="AU Passata"/>
              </a:rPr>
              <a:t>ift</a:t>
            </a:r>
            <a:r>
              <a:rPr lang="en-US" dirty="0">
                <a:latin typeface="AU Passata"/>
              </a:rPr>
              <a:t>. </a:t>
            </a:r>
            <a:r>
              <a:rPr lang="en-US" dirty="0" err="1">
                <a:latin typeface="AU Passata"/>
              </a:rPr>
              <a:t>teknikker</a:t>
            </a:r>
            <a:r>
              <a:rPr lang="en-US" dirty="0">
                <a:latin typeface="AU Passata"/>
              </a:rPr>
              <a:t> der er </a:t>
            </a:r>
            <a:r>
              <a:rPr lang="en-US" dirty="0" err="1">
                <a:latin typeface="AU Passata"/>
              </a:rPr>
              <a:t>beskrevet</a:t>
            </a:r>
            <a:r>
              <a:rPr lang="en-US" dirty="0">
                <a:latin typeface="AU Passata"/>
              </a:rPr>
              <a:t> </a:t>
            </a:r>
            <a:r>
              <a:rPr lang="en-US" dirty="0" err="1">
                <a:latin typeface="AU Passata"/>
              </a:rPr>
              <a:t>på</a:t>
            </a:r>
            <a:r>
              <a:rPr lang="en-US" dirty="0">
                <a:latin typeface="AU Passata"/>
              </a:rPr>
              <a:t> </a:t>
            </a:r>
            <a:r>
              <a:rPr lang="en-US" dirty="0" err="1">
                <a:latin typeface="AU Passata"/>
              </a:rPr>
              <a:t>styrkditstudieliv</a:t>
            </a:r>
            <a:r>
              <a:rPr lang="en-US" dirty="0">
                <a:latin typeface="AU Passata"/>
              </a:rPr>
              <a:t> </a:t>
            </a:r>
            <a:r>
              <a:rPr lang="en-US" dirty="0" err="1">
                <a:latin typeface="AU Passata"/>
              </a:rPr>
              <a:t>hvor</a:t>
            </a:r>
            <a:r>
              <a:rPr lang="en-US" dirty="0">
                <a:latin typeface="AU Passata"/>
              </a:rPr>
              <a:t> SSV </a:t>
            </a:r>
            <a:r>
              <a:rPr lang="en-US" dirty="0" err="1">
                <a:latin typeface="AU Passata"/>
              </a:rPr>
              <a:t>kan</a:t>
            </a:r>
            <a:r>
              <a:rPr lang="en-US" dirty="0">
                <a:latin typeface="AU Passata"/>
              </a:rPr>
              <a:t> give </a:t>
            </a:r>
            <a:r>
              <a:rPr lang="en-US" dirty="0" err="1">
                <a:latin typeface="AU Passata"/>
              </a:rPr>
              <a:t>ud</a:t>
            </a:r>
            <a:r>
              <a:rPr lang="en-US" dirty="0">
                <a:latin typeface="AU Passata"/>
              </a:rPr>
              <a:t> </a:t>
            </a:r>
            <a:r>
              <a:rPr lang="en-US" dirty="0" err="1">
                <a:latin typeface="AU Passata"/>
              </a:rPr>
              <a:t>af</a:t>
            </a:r>
            <a:r>
              <a:rPr lang="en-US" dirty="0">
                <a:latin typeface="AU Passata"/>
              </a:rPr>
              <a:t> </a:t>
            </a:r>
            <a:r>
              <a:rPr lang="en-US" dirty="0" err="1">
                <a:latin typeface="AU Passata"/>
              </a:rPr>
              <a:t>egne</a:t>
            </a:r>
            <a:r>
              <a:rPr lang="en-US" dirty="0">
                <a:latin typeface="AU Passata"/>
              </a:rPr>
              <a:t> </a:t>
            </a:r>
            <a:r>
              <a:rPr lang="en-US" dirty="0" err="1">
                <a:latin typeface="AU Passata"/>
              </a:rPr>
              <a:t>erfaringer</a:t>
            </a:r>
            <a:r>
              <a:rPr lang="en-US" dirty="0">
                <a:latin typeface="AU Passata"/>
              </a:rPr>
              <a:t> </a:t>
            </a:r>
            <a:r>
              <a:rPr lang="en-US" dirty="0" err="1">
                <a:latin typeface="AU Passata"/>
              </a:rPr>
              <a:t>ift</a:t>
            </a:r>
            <a:r>
              <a:rPr lang="en-US" dirty="0">
                <a:latin typeface="AU Passata"/>
              </a:rPr>
              <a:t> </a:t>
            </a:r>
            <a:r>
              <a:rPr lang="en-US" dirty="0" err="1">
                <a:latin typeface="AU Passata"/>
              </a:rPr>
              <a:t>studieteknik</a:t>
            </a:r>
            <a:r>
              <a:rPr lang="en-US" dirty="0">
                <a:latin typeface="AU Passata"/>
              </a:rPr>
              <a:t> </a:t>
            </a:r>
            <a:r>
              <a:rPr lang="en-US" dirty="0" err="1">
                <a:latin typeface="AU Passata"/>
              </a:rPr>
              <a:t>på</a:t>
            </a:r>
            <a:r>
              <a:rPr lang="en-US" dirty="0">
                <a:latin typeface="AU Passata"/>
              </a:rPr>
              <a:t> et mere </a:t>
            </a:r>
            <a:r>
              <a:rPr lang="en-US" dirty="0" err="1">
                <a:latin typeface="AU Passata"/>
              </a:rPr>
              <a:t>fagligt</a:t>
            </a:r>
            <a:r>
              <a:rPr lang="en-US" dirty="0">
                <a:latin typeface="AU Passata"/>
              </a:rPr>
              <a:t> </a:t>
            </a:r>
            <a:r>
              <a:rPr lang="en-US" dirty="0" err="1">
                <a:latin typeface="AU Passata"/>
              </a:rPr>
              <a:t>niveau</a:t>
            </a:r>
            <a:r>
              <a:rPr lang="en-US" dirty="0">
                <a:latin typeface="AU Passata"/>
              </a:rPr>
              <a:t>. Tech: </a:t>
            </a:r>
            <a:r>
              <a:rPr lang="en-US" dirty="0" err="1">
                <a:latin typeface="AU Passata"/>
              </a:rPr>
              <a:t>studieteknik</a:t>
            </a:r>
            <a:r>
              <a:rPr lang="en-US" dirty="0">
                <a:latin typeface="AU Passata"/>
              </a:rPr>
              <a:t> </a:t>
            </a:r>
            <a:r>
              <a:rPr lang="en-US" dirty="0" err="1">
                <a:latin typeface="AU Passata"/>
              </a:rPr>
              <a:t>på</a:t>
            </a:r>
            <a:r>
              <a:rPr lang="en-US" dirty="0">
                <a:latin typeface="AU Passata"/>
              </a:rPr>
              <a:t> et mere </a:t>
            </a:r>
            <a:r>
              <a:rPr lang="en-US" dirty="0" err="1">
                <a:latin typeface="AU Passata"/>
              </a:rPr>
              <a:t>fagligt</a:t>
            </a:r>
            <a:r>
              <a:rPr lang="en-US" dirty="0">
                <a:latin typeface="AU Passata"/>
              </a:rPr>
              <a:t> </a:t>
            </a:r>
            <a:r>
              <a:rPr lang="en-US" dirty="0" err="1">
                <a:latin typeface="AU Passata"/>
              </a:rPr>
              <a:t>niveau</a:t>
            </a:r>
            <a:r>
              <a:rPr lang="en-US" dirty="0">
                <a:latin typeface="AU Passata"/>
              </a:rPr>
              <a:t> (</a:t>
            </a:r>
            <a:r>
              <a:rPr lang="en-US" dirty="0" err="1">
                <a:latin typeface="AU Passata"/>
              </a:rPr>
              <a:t>snak</a:t>
            </a:r>
            <a:r>
              <a:rPr lang="en-US" dirty="0">
                <a:latin typeface="AU Passata"/>
              </a:rPr>
              <a:t> med AM om </a:t>
            </a:r>
            <a:r>
              <a:rPr lang="en-US" dirty="0" err="1">
                <a:latin typeface="AU Passata"/>
              </a:rPr>
              <a:t>dette</a:t>
            </a:r>
            <a:r>
              <a:rPr lang="en-US" dirty="0">
                <a:latin typeface="AU Passata"/>
              </a:rPr>
              <a:t>). </a:t>
            </a:r>
          </a:p>
          <a:p>
            <a:endParaRPr lang="en-US" dirty="0"/>
          </a:p>
          <a:p>
            <a:r>
              <a:rPr lang="da-DK" dirty="0">
                <a:latin typeface="AU Passata"/>
              </a:rPr>
              <a:t>Studieteknik og planlægning: hvad indebærer det på din(e) uddannelse(r) - fx studiegrupper, faglige studieteknik, studieteknik/studietrivsel </a:t>
            </a:r>
            <a:endParaRPr lang="en-US" dirty="0">
              <a:latin typeface="AU Passata"/>
            </a:endParaRPr>
          </a:p>
          <a:p>
            <a:endParaRPr lang="da-DK" dirty="0"/>
          </a:p>
          <a:p>
            <a:r>
              <a:rPr lang="da-DK" dirty="0">
                <a:latin typeface="AU Passata"/>
              </a:rPr>
              <a:t>Overgang til næste slide: Planlægning af studiet</a:t>
            </a:r>
          </a:p>
          <a:p>
            <a:endParaRPr lang="da-DK" dirty="0">
              <a:latin typeface="AU Passata"/>
            </a:endParaRPr>
          </a:p>
          <a:p>
            <a:endParaRPr lang="en-US" dirty="0">
              <a:latin typeface="Calibri"/>
              <a:cs typeface="Calibri"/>
            </a:endParaRPr>
          </a:p>
        </p:txBody>
      </p:sp>
      <p:sp>
        <p:nvSpPr>
          <p:cNvPr id="4" name="Pladsholder til slidenummer 3"/>
          <p:cNvSpPr>
            <a:spLocks noGrp="1"/>
          </p:cNvSpPr>
          <p:nvPr>
            <p:ph type="sldNum" sz="quarter" idx="5"/>
          </p:nvPr>
        </p:nvSpPr>
        <p:spPr/>
        <p:txBody>
          <a:bodyPr/>
          <a:lstStyle/>
          <a:p>
            <a:pPr>
              <a:defRPr/>
            </a:pPr>
            <a:fld id="{72C160C3-3AB6-49C1-8001-AFDAD271EB5B}" type="slidenum">
              <a:rPr lang="en-GB"/>
              <a:pPr>
                <a:defRPr/>
              </a:pPr>
              <a:t>12</a:t>
            </a:fld>
            <a:endParaRPr lang="en-GB" dirty="0"/>
          </a:p>
        </p:txBody>
      </p:sp>
    </p:spTree>
    <p:extLst>
      <p:ext uri="{BB962C8B-B14F-4D97-AF65-F5344CB8AC3E}">
        <p14:creationId xmlns:p14="http://schemas.microsoft.com/office/powerpoint/2010/main" val="959938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latin typeface="AU Passata"/>
              </a:rPr>
              <a:t>Lav et skema over hele din arbejdsuge: </a:t>
            </a:r>
            <a:endParaRPr lang="en-US" dirty="0">
              <a:latin typeface="AU Passata"/>
            </a:endParaRPr>
          </a:p>
          <a:p>
            <a:pPr marL="285750" indent="-285750">
              <a:buFont typeface="Wingdings,Sans-Serif"/>
              <a:buChar char="Ø"/>
            </a:pPr>
            <a:r>
              <a:rPr lang="da-DK" dirty="0">
                <a:latin typeface="AU Passata"/>
              </a:rPr>
              <a:t>Placér dine forelæsninger, øvelser og læsegruppeaktiviteter i skemaet</a:t>
            </a:r>
            <a:endParaRPr lang="en-US" dirty="0">
              <a:latin typeface="AU Passata"/>
            </a:endParaRPr>
          </a:p>
          <a:p>
            <a:pPr marL="285750" indent="-285750">
              <a:buFont typeface="Wingdings,Sans-Serif"/>
              <a:buChar char="Ø"/>
            </a:pPr>
            <a:r>
              <a:rPr lang="da-DK" dirty="0">
                <a:latin typeface="AU Passata"/>
              </a:rPr>
              <a:t>Placér din forberedelsestid ud fra:</a:t>
            </a:r>
            <a:endParaRPr lang="en-US" dirty="0">
              <a:latin typeface="AU Passata"/>
            </a:endParaRPr>
          </a:p>
          <a:p>
            <a:pPr marL="1828165" lvl="3"/>
            <a:r>
              <a:rPr lang="da-DK" i="1" dirty="0">
                <a:latin typeface="AU Passata"/>
              </a:rPr>
              <a:t>- Hvornår der er tid</a:t>
            </a:r>
            <a:endParaRPr lang="en-US" dirty="0">
              <a:latin typeface="AU Passata"/>
            </a:endParaRPr>
          </a:p>
          <a:p>
            <a:pPr marL="1218565" lvl="2"/>
            <a:r>
              <a:rPr lang="da-DK" i="1" dirty="0">
                <a:latin typeface="AU Passata"/>
              </a:rPr>
              <a:t>- Hvornår du arbejder bedst og mest koncentreret</a:t>
            </a:r>
            <a:endParaRPr lang="en-US" dirty="0">
              <a:latin typeface="AU Passata"/>
            </a:endParaRPr>
          </a:p>
          <a:p>
            <a:pPr marL="1218565" lvl="2"/>
            <a:r>
              <a:rPr lang="da-DK" i="1" dirty="0">
                <a:latin typeface="AU Passata"/>
              </a:rPr>
              <a:t>- Om det er hensigtsmæssigt, at du forbereder dig bedst før eller efter timerne</a:t>
            </a:r>
            <a:endParaRPr lang="en-US" dirty="0">
              <a:latin typeface="AU Passata"/>
            </a:endParaRPr>
          </a:p>
          <a:p>
            <a:pPr marL="1218565" lvl="2"/>
            <a:r>
              <a:rPr lang="da-DK" i="1" dirty="0">
                <a:latin typeface="AU Passata"/>
              </a:rPr>
              <a:t>- Søvnbehov , socialt liv , arbejde og fritidsinteresser, pauser, motion og måltider </a:t>
            </a:r>
            <a:endParaRPr lang="en-US" dirty="0">
              <a:latin typeface="AU Passata"/>
            </a:endParaRPr>
          </a:p>
          <a:p>
            <a:pPr marL="1218565" lvl="2"/>
            <a:r>
              <a:rPr lang="da-DK" i="1" dirty="0">
                <a:latin typeface="AU Passata"/>
              </a:rPr>
              <a:t>Tag udgangspunkt i, at der ca. skal ligge én forberedelsestime pr. undervisningstime</a:t>
            </a:r>
            <a:endParaRPr lang="da-DK" dirty="0">
              <a:latin typeface="AU Passata"/>
            </a:endParaRPr>
          </a:p>
          <a:p>
            <a:endParaRPr lang="en-US" dirty="0"/>
          </a:p>
          <a:p>
            <a:r>
              <a:rPr lang="da-DK" dirty="0">
                <a:latin typeface="AU Passata"/>
              </a:rPr>
              <a:t>Test din planlægning af i en uge eller to og tilpas det løbende. Opsøg en studievejleder, hvis du har brug for sparring! </a:t>
            </a:r>
            <a:endParaRPr lang="en-US" dirty="0">
              <a:latin typeface="AU Passata"/>
            </a:endParaRPr>
          </a:p>
          <a:p>
            <a:r>
              <a:rPr lang="da-DK" dirty="0">
                <a:latin typeface="AU Passata"/>
              </a:rPr>
              <a:t>Du kan finde mere information og tips til din planlægning på </a:t>
            </a:r>
            <a:r>
              <a:rPr lang="da-DK" b="1" dirty="0">
                <a:latin typeface="AU Passata"/>
              </a:rPr>
              <a:t>studerende.au.dk/uddannelse og styrkditstudieliv.au.dk</a:t>
            </a:r>
            <a:endParaRPr lang="da-DK" dirty="0">
              <a:latin typeface="AU Passata"/>
            </a:endParaRPr>
          </a:p>
          <a:p>
            <a:endParaRPr lang="da-DK" dirty="0"/>
          </a:p>
          <a:p>
            <a:r>
              <a:rPr lang="da-DK" dirty="0">
                <a:latin typeface="AU Passata"/>
              </a:rPr>
              <a:t>Note: nævn evt. 45:15 læsemetoden, hvor de studerende sætter uret, læser i 45 minutter og holder 15 minutters pause (som ikke foregår på </a:t>
            </a:r>
            <a:r>
              <a:rPr lang="da-DK" dirty="0" err="1">
                <a:latin typeface="AU Passata"/>
              </a:rPr>
              <a:t>facebook</a:t>
            </a:r>
            <a:r>
              <a:rPr lang="da-DK" dirty="0">
                <a:latin typeface="AU Passata"/>
              </a:rPr>
              <a:t>).</a:t>
            </a:r>
            <a:endParaRPr lang="en-US" dirty="0">
              <a:latin typeface="AU Passata"/>
            </a:endParaRPr>
          </a:p>
          <a:p>
            <a:r>
              <a:rPr lang="da-DK" dirty="0">
                <a:latin typeface="AU Passata"/>
              </a:rPr>
              <a:t>Søvn: 7-8 timer</a:t>
            </a:r>
            <a:endParaRPr lang="en-US" dirty="0">
              <a:latin typeface="AU Passata"/>
            </a:endParaRPr>
          </a:p>
          <a:p>
            <a:r>
              <a:rPr lang="da-DK" dirty="0">
                <a:latin typeface="AU Passata"/>
              </a:rPr>
              <a:t>Kost: varieret og sund kost</a:t>
            </a:r>
            <a:endParaRPr lang="en-US" dirty="0">
              <a:latin typeface="AU Passata"/>
            </a:endParaRPr>
          </a:p>
          <a:p>
            <a:r>
              <a:rPr lang="da-DK" dirty="0">
                <a:latin typeface="AU Passata"/>
              </a:rPr>
              <a:t>Note til ”uhensigtsmæssige symptomer”: dårlig søvn, koncentrationsbesvær, besvær med at planlægge mv. Opsøg hellere hjælp for tidligt end for sent.</a:t>
            </a:r>
            <a:endParaRPr lang="en-US" dirty="0">
              <a:latin typeface="AU Passata"/>
            </a:endParaRPr>
          </a:p>
          <a:p>
            <a:endParaRPr lang="da-DK" dirty="0"/>
          </a:p>
          <a:p>
            <a:r>
              <a:rPr lang="da-DK" dirty="0">
                <a:latin typeface="AU Passata"/>
              </a:rPr>
              <a:t>Husk at nævne, at det kan være svært at nå alt. De skal derfor overveje, hvor der kan skæres: er det i måden, der læses på, ved at nedprioritere perifert stof eller ved at være mindre grundig i forberedelsen af TØ? Brug hinanden i studiegrupper og på hold til at finde gode strategier, og find jeres egen vej i det.</a:t>
            </a:r>
            <a:endParaRPr lang="en-US" dirty="0">
              <a:latin typeface="AU Passata"/>
            </a:endParaRPr>
          </a:p>
          <a:p>
            <a:endParaRPr lang="en-US" dirty="0">
              <a:latin typeface="AU Passata"/>
              <a:cs typeface="Calibri"/>
            </a:endParaRPr>
          </a:p>
        </p:txBody>
      </p:sp>
      <p:sp>
        <p:nvSpPr>
          <p:cNvPr id="4" name="Pladsholder til slidenummer 3"/>
          <p:cNvSpPr>
            <a:spLocks noGrp="1"/>
          </p:cNvSpPr>
          <p:nvPr>
            <p:ph type="sldNum" sz="quarter" idx="5"/>
          </p:nvPr>
        </p:nvSpPr>
        <p:spPr/>
        <p:txBody>
          <a:bodyPr/>
          <a:lstStyle/>
          <a:p>
            <a:pPr>
              <a:defRPr/>
            </a:pPr>
            <a:fld id="{72C160C3-3AB6-49C1-8001-AFDAD271EB5B}" type="slidenum">
              <a:rPr lang="en-GB"/>
              <a:pPr>
                <a:defRPr/>
              </a:pPr>
              <a:t>13</a:t>
            </a:fld>
            <a:endParaRPr lang="en-GB" dirty="0"/>
          </a:p>
        </p:txBody>
      </p:sp>
    </p:spTree>
    <p:extLst>
      <p:ext uri="{BB962C8B-B14F-4D97-AF65-F5344CB8AC3E}">
        <p14:creationId xmlns:p14="http://schemas.microsoft.com/office/powerpoint/2010/main" val="835563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pPr>
              <a:defRPr/>
            </a:pPr>
            <a:fld id="{72C160C3-3AB6-49C1-8001-AFDAD271EB5B}" type="slidenum">
              <a:rPr lang="en-GB" smtClean="0"/>
              <a:pPr>
                <a:defRPr/>
              </a:pPr>
              <a:t>15</a:t>
            </a:fld>
            <a:endParaRPr lang="en-GB" dirty="0"/>
          </a:p>
        </p:txBody>
      </p:sp>
    </p:spTree>
    <p:extLst>
      <p:ext uri="{BB962C8B-B14F-4D97-AF65-F5344CB8AC3E}">
        <p14:creationId xmlns:p14="http://schemas.microsoft.com/office/powerpoint/2010/main" val="22337829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dirty="0" err="1">
                <a:latin typeface="AU Passata"/>
                <a:cs typeface="Calibri"/>
              </a:rPr>
              <a:t>Henvis</a:t>
            </a:r>
            <a:r>
              <a:rPr lang="en-US" dirty="0">
                <a:latin typeface="AU Passata"/>
                <a:cs typeface="Calibri"/>
              </a:rPr>
              <a:t> til at de </a:t>
            </a:r>
            <a:r>
              <a:rPr lang="en-US" dirty="0" err="1">
                <a:latin typeface="AU Passata"/>
                <a:cs typeface="Calibri"/>
              </a:rPr>
              <a:t>kan</a:t>
            </a:r>
            <a:r>
              <a:rPr lang="en-US" dirty="0">
                <a:latin typeface="AU Passata"/>
                <a:cs typeface="Calibri"/>
              </a:rPr>
              <a:t> se mere </a:t>
            </a:r>
          </a:p>
        </p:txBody>
      </p:sp>
      <p:sp>
        <p:nvSpPr>
          <p:cNvPr id="4" name="Pladsholder til slidenummer 3"/>
          <p:cNvSpPr>
            <a:spLocks noGrp="1"/>
          </p:cNvSpPr>
          <p:nvPr>
            <p:ph type="sldNum" sz="quarter" idx="5"/>
          </p:nvPr>
        </p:nvSpPr>
        <p:spPr/>
        <p:txBody>
          <a:bodyPr/>
          <a:lstStyle/>
          <a:p>
            <a:pPr>
              <a:defRPr/>
            </a:pPr>
            <a:fld id="{72C160C3-3AB6-49C1-8001-AFDAD271EB5B}" type="slidenum">
              <a:rPr lang="en-GB"/>
              <a:pPr>
                <a:defRPr/>
              </a:pPr>
              <a:t>17</a:t>
            </a:fld>
            <a:endParaRPr lang="en-GB" dirty="0"/>
          </a:p>
        </p:txBody>
      </p:sp>
    </p:spTree>
    <p:extLst>
      <p:ext uri="{BB962C8B-B14F-4D97-AF65-F5344CB8AC3E}">
        <p14:creationId xmlns:p14="http://schemas.microsoft.com/office/powerpoint/2010/main" val="1298751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a:t>På de næste slides vil vi gennemgå en række vigtige informationer, som I skal være obs på. </a:t>
            </a:r>
            <a:endParaRPr lang="da-DK" dirty="0"/>
          </a:p>
          <a:p>
            <a:endParaRPr lang="da-DK" dirty="0"/>
          </a:p>
          <a:p>
            <a:r>
              <a:rPr lang="da-DK"/>
              <a:t>Studiestartsprøven udsendes i starten af september via blackboard. Der udsendes info via mail inden.</a:t>
            </a:r>
            <a:endParaRPr lang="en-US"/>
          </a:p>
          <a:p>
            <a:r>
              <a:rPr lang="da-DK"/>
              <a:t>Note: husk at slette studiestartsprøven hvis I holder oplægget efter den er afsluttet. </a:t>
            </a:r>
            <a:endParaRPr lang="da-DK" dirty="0"/>
          </a:p>
          <a:p>
            <a:endParaRPr lang="da-DK" dirty="0"/>
          </a:p>
          <a:p>
            <a:r>
              <a:rPr lang="da-DK"/>
              <a:t>Førsteårsprøven gøres op efter august 202.</a:t>
            </a:r>
          </a:p>
        </p:txBody>
      </p:sp>
      <p:sp>
        <p:nvSpPr>
          <p:cNvPr id="4" name="Pladsholder til slidenummer 3"/>
          <p:cNvSpPr>
            <a:spLocks noGrp="1"/>
          </p:cNvSpPr>
          <p:nvPr>
            <p:ph type="sldNum" sz="quarter" idx="5"/>
          </p:nvPr>
        </p:nvSpPr>
        <p:spPr/>
        <p:txBody>
          <a:bodyPr/>
          <a:lstStyle/>
          <a:p>
            <a:pPr>
              <a:defRPr/>
            </a:pPr>
            <a:fld id="{72C160C3-3AB6-49C1-8001-AFDAD271EB5B}" type="slidenum">
              <a:rPr lang="en-GB"/>
              <a:pPr>
                <a:defRPr/>
              </a:pPr>
              <a:t>18</a:t>
            </a:fld>
            <a:endParaRPr lang="en-GB" dirty="0"/>
          </a:p>
        </p:txBody>
      </p:sp>
    </p:spTree>
    <p:extLst>
      <p:ext uri="{BB962C8B-B14F-4D97-AF65-F5344CB8AC3E}">
        <p14:creationId xmlns:p14="http://schemas.microsoft.com/office/powerpoint/2010/main" val="32199552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a:t>På de næste slides vil vi gennemgå en række vigtige informationer, som I skal være obs på. </a:t>
            </a:r>
            <a:endParaRPr lang="da-DK" dirty="0"/>
          </a:p>
          <a:p>
            <a:endParaRPr lang="da-DK" dirty="0"/>
          </a:p>
          <a:p>
            <a:r>
              <a:rPr lang="da-DK"/>
              <a:t>Studiestartsprøven udsendes i starten af september via blackboard. Der udsendes info via mail inden.</a:t>
            </a:r>
            <a:endParaRPr lang="en-US"/>
          </a:p>
          <a:p>
            <a:r>
              <a:rPr lang="da-DK"/>
              <a:t>Note: husk at slette studiestartsprøven hvis I holder oplægget efter den er afsluttet. </a:t>
            </a:r>
            <a:endParaRPr lang="da-DK" dirty="0"/>
          </a:p>
          <a:p>
            <a:endParaRPr lang="da-DK" dirty="0"/>
          </a:p>
          <a:p>
            <a:r>
              <a:rPr lang="da-DK"/>
              <a:t>Førsteårsprøven gøres op efter august 202.</a:t>
            </a:r>
          </a:p>
        </p:txBody>
      </p:sp>
      <p:sp>
        <p:nvSpPr>
          <p:cNvPr id="4" name="Pladsholder til slidenummer 3"/>
          <p:cNvSpPr>
            <a:spLocks noGrp="1"/>
          </p:cNvSpPr>
          <p:nvPr>
            <p:ph type="sldNum" sz="quarter" idx="5"/>
          </p:nvPr>
        </p:nvSpPr>
        <p:spPr/>
        <p:txBody>
          <a:bodyPr/>
          <a:lstStyle/>
          <a:p>
            <a:pPr>
              <a:defRPr/>
            </a:pPr>
            <a:fld id="{72C160C3-3AB6-49C1-8001-AFDAD271EB5B}" type="slidenum">
              <a:rPr lang="en-GB"/>
              <a:pPr>
                <a:defRPr/>
              </a:pPr>
              <a:t>19</a:t>
            </a:fld>
            <a:endParaRPr lang="en-GB" dirty="0"/>
          </a:p>
        </p:txBody>
      </p:sp>
    </p:spTree>
    <p:extLst>
      <p:ext uri="{BB962C8B-B14F-4D97-AF65-F5344CB8AC3E}">
        <p14:creationId xmlns:p14="http://schemas.microsoft.com/office/powerpoint/2010/main" val="306023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a:t>På de næste slides vil vi gennemgå en række vigtige informationer, som I skal være obs på. </a:t>
            </a:r>
            <a:endParaRPr lang="da-DK" dirty="0"/>
          </a:p>
          <a:p>
            <a:endParaRPr lang="da-DK" dirty="0"/>
          </a:p>
          <a:p>
            <a:r>
              <a:rPr lang="da-DK"/>
              <a:t>Studiestartsprøven udsendes i starten af september via blackboard. Der udsendes info via mail inden.</a:t>
            </a:r>
            <a:endParaRPr lang="en-US"/>
          </a:p>
          <a:p>
            <a:r>
              <a:rPr lang="da-DK"/>
              <a:t>Note: husk at slette studiestartsprøven hvis I holder oplægget efter den er afsluttet. </a:t>
            </a:r>
            <a:endParaRPr lang="da-DK" dirty="0"/>
          </a:p>
          <a:p>
            <a:endParaRPr lang="da-DK" dirty="0"/>
          </a:p>
          <a:p>
            <a:r>
              <a:rPr lang="da-DK"/>
              <a:t>Førsteårsprøven gøres op efter august 202.</a:t>
            </a:r>
          </a:p>
        </p:txBody>
      </p:sp>
      <p:sp>
        <p:nvSpPr>
          <p:cNvPr id="4" name="Pladsholder til slidenummer 3"/>
          <p:cNvSpPr>
            <a:spLocks noGrp="1"/>
          </p:cNvSpPr>
          <p:nvPr>
            <p:ph type="sldNum" sz="quarter" idx="5"/>
          </p:nvPr>
        </p:nvSpPr>
        <p:spPr/>
        <p:txBody>
          <a:bodyPr/>
          <a:lstStyle/>
          <a:p>
            <a:pPr>
              <a:defRPr/>
            </a:pPr>
            <a:fld id="{72C160C3-3AB6-49C1-8001-AFDAD271EB5B}" type="slidenum">
              <a:rPr lang="en-GB"/>
              <a:pPr>
                <a:defRPr/>
              </a:pPr>
              <a:t>20</a:t>
            </a:fld>
            <a:endParaRPr lang="en-GB" dirty="0"/>
          </a:p>
        </p:txBody>
      </p:sp>
    </p:spTree>
    <p:extLst>
      <p:ext uri="{BB962C8B-B14F-4D97-AF65-F5344CB8AC3E}">
        <p14:creationId xmlns:p14="http://schemas.microsoft.com/office/powerpoint/2010/main" val="38292235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latin typeface="AU Passata"/>
              <a:cs typeface="Calibri"/>
            </a:endParaRPr>
          </a:p>
        </p:txBody>
      </p:sp>
      <p:sp>
        <p:nvSpPr>
          <p:cNvPr id="4" name="Pladsholder til slidenummer 3"/>
          <p:cNvSpPr>
            <a:spLocks noGrp="1"/>
          </p:cNvSpPr>
          <p:nvPr>
            <p:ph type="sldNum" sz="quarter" idx="5"/>
          </p:nvPr>
        </p:nvSpPr>
        <p:spPr/>
        <p:txBody>
          <a:bodyPr/>
          <a:lstStyle/>
          <a:p>
            <a:pPr>
              <a:defRPr/>
            </a:pPr>
            <a:fld id="{72C160C3-3AB6-49C1-8001-AFDAD271EB5B}" type="slidenum">
              <a:rPr lang="en-GB"/>
              <a:pPr>
                <a:defRPr/>
              </a:pPr>
              <a:t>21</a:t>
            </a:fld>
            <a:endParaRPr lang="en-GB" dirty="0"/>
          </a:p>
        </p:txBody>
      </p:sp>
    </p:spTree>
    <p:extLst>
      <p:ext uri="{BB962C8B-B14F-4D97-AF65-F5344CB8AC3E}">
        <p14:creationId xmlns:p14="http://schemas.microsoft.com/office/powerpoint/2010/main" val="1774116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latin typeface="AU Passata"/>
              </a:rPr>
              <a:t>Beskriv også formålet med oplægget for de studerende:</a:t>
            </a:r>
            <a:endParaRPr lang="en-US" dirty="0">
              <a:latin typeface="AU Passata"/>
            </a:endParaRPr>
          </a:p>
          <a:p>
            <a:pPr marL="285750" indent="-285750">
              <a:buFont typeface="Arial,Sans-Serif"/>
              <a:buChar char="•"/>
            </a:pPr>
            <a:r>
              <a:rPr lang="da-DK" dirty="0">
                <a:latin typeface="AU Passata"/>
              </a:rPr>
              <a:t>Hvad vil du gerne opnå med oplægget ude på holdene (f.eks. italesætte tanker og overvejelser i studiestarten, give værktøjer til studieteknik/planlægning, synliggøre studievejledningen)?</a:t>
            </a:r>
            <a:endParaRPr lang="en-US" dirty="0">
              <a:latin typeface="AU Passata"/>
            </a:endParaRPr>
          </a:p>
          <a:p>
            <a:pPr marL="285750" indent="-285750">
              <a:buFont typeface="Arial,Sans-Serif"/>
              <a:buChar char="•"/>
            </a:pPr>
            <a:endParaRPr lang="da-DK" dirty="0"/>
          </a:p>
          <a:p>
            <a:pPr marL="285750" indent="-285750">
              <a:buFont typeface="Arial,Sans-Serif"/>
              <a:buChar char="•"/>
            </a:pPr>
            <a:endParaRPr lang="da-DK" dirty="0"/>
          </a:p>
          <a:p>
            <a:endParaRPr lang="en-US" dirty="0">
              <a:latin typeface="Calibri"/>
              <a:cs typeface="Calibri"/>
            </a:endParaRPr>
          </a:p>
        </p:txBody>
      </p:sp>
      <p:sp>
        <p:nvSpPr>
          <p:cNvPr id="4" name="Pladsholder til slidenummer 3"/>
          <p:cNvSpPr>
            <a:spLocks noGrp="1"/>
          </p:cNvSpPr>
          <p:nvPr>
            <p:ph type="sldNum" sz="quarter" idx="5"/>
          </p:nvPr>
        </p:nvSpPr>
        <p:spPr/>
        <p:txBody>
          <a:bodyPr/>
          <a:lstStyle/>
          <a:p>
            <a:pPr>
              <a:defRPr/>
            </a:pPr>
            <a:fld id="{72C160C3-3AB6-49C1-8001-AFDAD271EB5B}" type="slidenum">
              <a:rPr lang="en-GB"/>
              <a:pPr>
                <a:defRPr/>
              </a:pPr>
              <a:t>2</a:t>
            </a:fld>
            <a:endParaRPr lang="en-GB" dirty="0"/>
          </a:p>
        </p:txBody>
      </p:sp>
    </p:spTree>
    <p:extLst>
      <p:ext uri="{BB962C8B-B14F-4D97-AF65-F5344CB8AC3E}">
        <p14:creationId xmlns:p14="http://schemas.microsoft.com/office/powerpoint/2010/main" val="7597393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latin typeface="AU Passata"/>
                <a:cs typeface="Calibri"/>
              </a:rPr>
              <a:t>Hvis i har nogle Spørgsmål til jeres studieplan, så endelig sig til</a:t>
            </a:r>
          </a:p>
        </p:txBody>
      </p:sp>
      <p:sp>
        <p:nvSpPr>
          <p:cNvPr id="4" name="Pladsholder til slidenummer 3"/>
          <p:cNvSpPr>
            <a:spLocks noGrp="1"/>
          </p:cNvSpPr>
          <p:nvPr>
            <p:ph type="sldNum" sz="quarter" idx="5"/>
          </p:nvPr>
        </p:nvSpPr>
        <p:spPr/>
        <p:txBody>
          <a:bodyPr/>
          <a:lstStyle/>
          <a:p>
            <a:pPr>
              <a:defRPr/>
            </a:pPr>
            <a:fld id="{72C160C3-3AB6-49C1-8001-AFDAD271EB5B}" type="slidenum">
              <a:rPr lang="en-GB"/>
              <a:pPr>
                <a:defRPr/>
              </a:pPr>
              <a:t>22</a:t>
            </a:fld>
            <a:endParaRPr lang="en-GB" dirty="0"/>
          </a:p>
        </p:txBody>
      </p:sp>
    </p:spTree>
    <p:extLst>
      <p:ext uri="{BB962C8B-B14F-4D97-AF65-F5344CB8AC3E}">
        <p14:creationId xmlns:p14="http://schemas.microsoft.com/office/powerpoint/2010/main" val="29499280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latin typeface="AU Passata"/>
                <a:cs typeface="Calibri"/>
              </a:rPr>
              <a:t>Hvis i har nogle Spørgsmål til jeres studieplan, så endelig sig til</a:t>
            </a:r>
          </a:p>
        </p:txBody>
      </p:sp>
      <p:sp>
        <p:nvSpPr>
          <p:cNvPr id="4" name="Pladsholder til slidenummer 3"/>
          <p:cNvSpPr>
            <a:spLocks noGrp="1"/>
          </p:cNvSpPr>
          <p:nvPr>
            <p:ph type="sldNum" sz="quarter" idx="5"/>
          </p:nvPr>
        </p:nvSpPr>
        <p:spPr/>
        <p:txBody>
          <a:bodyPr/>
          <a:lstStyle/>
          <a:p>
            <a:pPr>
              <a:defRPr/>
            </a:pPr>
            <a:fld id="{72C160C3-3AB6-49C1-8001-AFDAD271EB5B}" type="slidenum">
              <a:rPr lang="en-GB"/>
              <a:pPr>
                <a:defRPr/>
              </a:pPr>
              <a:t>23</a:t>
            </a:fld>
            <a:endParaRPr lang="en-GB" dirty="0"/>
          </a:p>
        </p:txBody>
      </p:sp>
    </p:spTree>
    <p:extLst>
      <p:ext uri="{BB962C8B-B14F-4D97-AF65-F5344CB8AC3E}">
        <p14:creationId xmlns:p14="http://schemas.microsoft.com/office/powerpoint/2010/main" val="21185916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latin typeface="AU Passata"/>
              <a:cs typeface="Calibri"/>
            </a:endParaRPr>
          </a:p>
        </p:txBody>
      </p:sp>
      <p:sp>
        <p:nvSpPr>
          <p:cNvPr id="4" name="Pladsholder til slidenummer 3"/>
          <p:cNvSpPr>
            <a:spLocks noGrp="1"/>
          </p:cNvSpPr>
          <p:nvPr>
            <p:ph type="sldNum" sz="quarter" idx="5"/>
          </p:nvPr>
        </p:nvSpPr>
        <p:spPr/>
        <p:txBody>
          <a:bodyPr/>
          <a:lstStyle/>
          <a:p>
            <a:pPr>
              <a:defRPr/>
            </a:pPr>
            <a:fld id="{72C160C3-3AB6-49C1-8001-AFDAD271EB5B}" type="slidenum">
              <a:rPr lang="en-GB"/>
              <a:pPr>
                <a:defRPr/>
              </a:pPr>
              <a:t>24</a:t>
            </a:fld>
            <a:endParaRPr lang="en-GB" dirty="0"/>
          </a:p>
        </p:txBody>
      </p:sp>
    </p:spTree>
    <p:extLst>
      <p:ext uri="{BB962C8B-B14F-4D97-AF65-F5344CB8AC3E}">
        <p14:creationId xmlns:p14="http://schemas.microsoft.com/office/powerpoint/2010/main" val="14998778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latin typeface="AU Passata"/>
              <a:cs typeface="Calibri"/>
            </a:endParaRPr>
          </a:p>
        </p:txBody>
      </p:sp>
      <p:sp>
        <p:nvSpPr>
          <p:cNvPr id="4" name="Pladsholder til slidenummer 3"/>
          <p:cNvSpPr>
            <a:spLocks noGrp="1"/>
          </p:cNvSpPr>
          <p:nvPr>
            <p:ph type="sldNum" sz="quarter" idx="5"/>
          </p:nvPr>
        </p:nvSpPr>
        <p:spPr/>
        <p:txBody>
          <a:bodyPr/>
          <a:lstStyle/>
          <a:p>
            <a:pPr>
              <a:defRPr/>
            </a:pPr>
            <a:fld id="{72C160C3-3AB6-49C1-8001-AFDAD271EB5B}" type="slidenum">
              <a:rPr lang="en-GB"/>
              <a:pPr>
                <a:defRPr/>
              </a:pPr>
              <a:t>25</a:t>
            </a:fld>
            <a:endParaRPr lang="en-GB" dirty="0"/>
          </a:p>
        </p:txBody>
      </p:sp>
    </p:spTree>
    <p:extLst>
      <p:ext uri="{BB962C8B-B14F-4D97-AF65-F5344CB8AC3E}">
        <p14:creationId xmlns:p14="http://schemas.microsoft.com/office/powerpoint/2010/main" val="4655371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a:t>Hvis I får brug for en ekstra øvelse, kan I lave en konkurrence om at finde relevante oplysninger på studieportalen. I vælger selv, hvad der giver mening.  </a:t>
            </a:r>
          </a:p>
          <a:p>
            <a:endParaRPr lang="da-DK" dirty="0">
              <a:latin typeface="AU Passata"/>
              <a:cs typeface="Calibri"/>
            </a:endParaRPr>
          </a:p>
        </p:txBody>
      </p:sp>
      <p:sp>
        <p:nvSpPr>
          <p:cNvPr id="4" name="Pladsholder til slidenummer 3"/>
          <p:cNvSpPr>
            <a:spLocks noGrp="1"/>
          </p:cNvSpPr>
          <p:nvPr>
            <p:ph type="sldNum" sz="quarter" idx="5"/>
          </p:nvPr>
        </p:nvSpPr>
        <p:spPr/>
        <p:txBody>
          <a:bodyPr/>
          <a:lstStyle/>
          <a:p>
            <a:pPr>
              <a:defRPr/>
            </a:pPr>
            <a:fld id="{72C160C3-3AB6-49C1-8001-AFDAD271EB5B}" type="slidenum">
              <a:rPr lang="en-GB"/>
              <a:pPr>
                <a:defRPr/>
              </a:pPr>
              <a:t>26</a:t>
            </a:fld>
            <a:endParaRPr lang="en-GB" dirty="0"/>
          </a:p>
        </p:txBody>
      </p:sp>
    </p:spTree>
    <p:extLst>
      <p:ext uri="{BB962C8B-B14F-4D97-AF65-F5344CB8AC3E}">
        <p14:creationId xmlns:p14="http://schemas.microsoft.com/office/powerpoint/2010/main" val="15667503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Hvis I får brug for en ekstra øvelse, kan I lave en konkurrence om at finde relevante oplysninger på studieportalen. I vælger selv, hvad der giver mening.  </a:t>
            </a:r>
          </a:p>
          <a:p>
            <a:endParaRPr lang="da-DK" dirty="0">
              <a:latin typeface="AU Passata"/>
              <a:cs typeface="Calibri"/>
            </a:endParaRPr>
          </a:p>
        </p:txBody>
      </p:sp>
      <p:sp>
        <p:nvSpPr>
          <p:cNvPr id="4" name="Pladsholder til slidenummer 3"/>
          <p:cNvSpPr>
            <a:spLocks noGrp="1"/>
          </p:cNvSpPr>
          <p:nvPr>
            <p:ph type="sldNum" sz="quarter" idx="5"/>
          </p:nvPr>
        </p:nvSpPr>
        <p:spPr/>
        <p:txBody>
          <a:bodyPr/>
          <a:lstStyle/>
          <a:p>
            <a:pPr>
              <a:defRPr/>
            </a:pPr>
            <a:fld id="{72C160C3-3AB6-49C1-8001-AFDAD271EB5B}" type="slidenum">
              <a:rPr lang="en-GB"/>
              <a:pPr>
                <a:defRPr/>
              </a:pPr>
              <a:t>27</a:t>
            </a:fld>
            <a:endParaRPr lang="en-GB" dirty="0"/>
          </a:p>
        </p:txBody>
      </p:sp>
    </p:spTree>
    <p:extLst>
      <p:ext uri="{BB962C8B-B14F-4D97-AF65-F5344CB8AC3E}">
        <p14:creationId xmlns:p14="http://schemas.microsoft.com/office/powerpoint/2010/main" val="15120725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28</a:t>
            </a:fld>
            <a:endParaRPr lang="en-GB" dirty="0"/>
          </a:p>
        </p:txBody>
      </p:sp>
    </p:spTree>
    <p:extLst>
      <p:ext uri="{BB962C8B-B14F-4D97-AF65-F5344CB8AC3E}">
        <p14:creationId xmlns:p14="http://schemas.microsoft.com/office/powerpoint/2010/main" val="313124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Note: begge ”vejledere” er studievejledere – og dette er selvfølgelig vigtigt – så begge parter kan hjælpe med vejledning i forhold til studiet (fx studieteknik, studievaner, eksamenslæsning, regler ifm. studiet). </a:t>
            </a:r>
          </a:p>
          <a:p>
            <a:endParaRPr lang="da-DK" dirty="0"/>
          </a:p>
        </p:txBody>
      </p:sp>
      <p:sp>
        <p:nvSpPr>
          <p:cNvPr id="4" name="Pladsholder til slidenummer 3"/>
          <p:cNvSpPr>
            <a:spLocks noGrp="1"/>
          </p:cNvSpPr>
          <p:nvPr>
            <p:ph type="sldNum" sz="quarter" idx="5"/>
          </p:nvPr>
        </p:nvSpPr>
        <p:spPr/>
        <p:txBody>
          <a:bodyPr/>
          <a:lstStyle/>
          <a:p>
            <a:pPr>
              <a:defRPr/>
            </a:pPr>
            <a:fld id="{72C160C3-3AB6-49C1-8001-AFDAD271EB5B}" type="slidenum">
              <a:rPr lang="en-GB" smtClean="0"/>
              <a:pPr>
                <a:defRPr/>
              </a:pPr>
              <a:t>3</a:t>
            </a:fld>
            <a:endParaRPr lang="en-GB" dirty="0"/>
          </a:p>
        </p:txBody>
      </p:sp>
    </p:spTree>
    <p:extLst>
      <p:ext uri="{BB962C8B-B14F-4D97-AF65-F5344CB8AC3E}">
        <p14:creationId xmlns:p14="http://schemas.microsoft.com/office/powerpoint/2010/main" val="935916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latin typeface="AU Passata"/>
              </a:rPr>
              <a:t>Baggrund for </a:t>
            </a:r>
            <a:r>
              <a:rPr lang="da-DK" dirty="0" err="1">
                <a:latin typeface="AU Passata"/>
              </a:rPr>
              <a:t>slidet</a:t>
            </a:r>
            <a:r>
              <a:rPr lang="da-DK" dirty="0">
                <a:latin typeface="AU Passata"/>
              </a:rPr>
              <a:t>: Vi kan se, at vi i studievejledningen får mange henvendelser fra førsteårsstuderende i september måned, der reagerer på studiestarten med tvivl om deres valg -&gt; det er helt naturligt og er en proces, som mange går igennem.</a:t>
            </a:r>
            <a:endParaRPr lang="en-US" dirty="0">
              <a:latin typeface="AU Passata"/>
            </a:endParaRPr>
          </a:p>
          <a:p>
            <a:endParaRPr lang="da-DK" dirty="0"/>
          </a:p>
          <a:p>
            <a:r>
              <a:rPr lang="da-DK" dirty="0">
                <a:latin typeface="AU Passata"/>
              </a:rPr>
              <a:t>Det er vigtigt, at de taler åbent om det med deres studiekammerater, venner og </a:t>
            </a:r>
            <a:r>
              <a:rPr lang="da-DK" dirty="0" err="1">
                <a:latin typeface="AU Passata"/>
              </a:rPr>
              <a:t>evt</a:t>
            </a:r>
            <a:r>
              <a:rPr lang="da-DK" dirty="0">
                <a:latin typeface="AU Passata"/>
              </a:rPr>
              <a:t> studievejledningen. De skal også give studiet tid med plads til at skabe en ny hverdag med nye studiestrategier. </a:t>
            </a:r>
            <a:endParaRPr lang="en-US" dirty="0">
              <a:latin typeface="AU Passata"/>
            </a:endParaRPr>
          </a:p>
          <a:p>
            <a:endParaRPr lang="en-US" dirty="0">
              <a:latin typeface="Calibri"/>
              <a:cs typeface="Calibri"/>
            </a:endParaRPr>
          </a:p>
        </p:txBody>
      </p:sp>
      <p:sp>
        <p:nvSpPr>
          <p:cNvPr id="4" name="Pladsholder til slidenummer 3"/>
          <p:cNvSpPr>
            <a:spLocks noGrp="1"/>
          </p:cNvSpPr>
          <p:nvPr>
            <p:ph type="sldNum" sz="quarter" idx="5"/>
          </p:nvPr>
        </p:nvSpPr>
        <p:spPr/>
        <p:txBody>
          <a:bodyPr/>
          <a:lstStyle/>
          <a:p>
            <a:pPr>
              <a:defRPr/>
            </a:pPr>
            <a:fld id="{72C160C3-3AB6-49C1-8001-AFDAD271EB5B}" type="slidenum">
              <a:rPr lang="en-GB"/>
              <a:pPr>
                <a:defRPr/>
              </a:pPr>
              <a:t>4</a:t>
            </a:fld>
            <a:endParaRPr lang="en-GB" dirty="0"/>
          </a:p>
        </p:txBody>
      </p:sp>
    </p:spTree>
    <p:extLst>
      <p:ext uri="{BB962C8B-B14F-4D97-AF65-F5344CB8AC3E}">
        <p14:creationId xmlns:p14="http://schemas.microsoft.com/office/powerpoint/2010/main" val="3522699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dirty="0">
                <a:latin typeface="Calibri"/>
                <a:cs typeface="Calibri"/>
              </a:rPr>
              <a:t>Brug 5 </a:t>
            </a:r>
            <a:r>
              <a:rPr lang="en-US" dirty="0" err="1">
                <a:latin typeface="Calibri"/>
                <a:cs typeface="Calibri"/>
              </a:rPr>
              <a:t>minutter</a:t>
            </a:r>
            <a:r>
              <a:rPr lang="en-US" dirty="0">
                <a:latin typeface="Calibri"/>
                <a:cs typeface="Calibri"/>
              </a:rPr>
              <a:t>, </a:t>
            </a:r>
            <a:r>
              <a:rPr lang="en-US" dirty="0" err="1">
                <a:latin typeface="Calibri"/>
                <a:cs typeface="Calibri"/>
              </a:rPr>
              <a:t>eller</a:t>
            </a:r>
            <a:r>
              <a:rPr lang="en-US" dirty="0">
                <a:latin typeface="Calibri"/>
                <a:cs typeface="Calibri"/>
              </a:rPr>
              <a:t> </a:t>
            </a:r>
            <a:r>
              <a:rPr lang="en-US" dirty="0" err="1">
                <a:latin typeface="Calibri"/>
                <a:cs typeface="Calibri"/>
              </a:rPr>
              <a:t>efter</a:t>
            </a:r>
            <a:r>
              <a:rPr lang="en-US" dirty="0">
                <a:latin typeface="Calibri"/>
                <a:cs typeface="Calibri"/>
              </a:rPr>
              <a:t> </a:t>
            </a:r>
            <a:r>
              <a:rPr lang="en-US" dirty="0" err="1">
                <a:latin typeface="Calibri"/>
                <a:cs typeface="Calibri"/>
              </a:rPr>
              <a:t>hvad</a:t>
            </a:r>
            <a:r>
              <a:rPr lang="en-US" dirty="0">
                <a:latin typeface="Calibri"/>
                <a:cs typeface="Calibri"/>
              </a:rPr>
              <a:t> I </a:t>
            </a:r>
            <a:r>
              <a:rPr lang="en-US" dirty="0" err="1">
                <a:latin typeface="Calibri"/>
                <a:cs typeface="Calibri"/>
              </a:rPr>
              <a:t>har</a:t>
            </a:r>
            <a:r>
              <a:rPr lang="en-US" dirty="0">
                <a:latin typeface="Calibri"/>
                <a:cs typeface="Calibri"/>
              </a:rPr>
              <a:t> </a:t>
            </a:r>
            <a:r>
              <a:rPr lang="en-US" dirty="0" err="1">
                <a:latin typeface="Calibri"/>
                <a:cs typeface="Calibri"/>
              </a:rPr>
              <a:t>rådighed</a:t>
            </a:r>
            <a:r>
              <a:rPr lang="en-US" dirty="0">
                <a:latin typeface="Calibri"/>
                <a:cs typeface="Calibri"/>
              </a:rPr>
              <a:t> </a:t>
            </a:r>
            <a:r>
              <a:rPr lang="en-US" dirty="0" err="1">
                <a:latin typeface="Calibri"/>
                <a:cs typeface="Calibri"/>
              </a:rPr>
              <a:t>til</a:t>
            </a:r>
            <a:r>
              <a:rPr lang="en-US" dirty="0">
                <a:latin typeface="Calibri"/>
                <a:cs typeface="Calibri"/>
              </a:rPr>
              <a:t>. </a:t>
            </a:r>
          </a:p>
        </p:txBody>
      </p:sp>
      <p:sp>
        <p:nvSpPr>
          <p:cNvPr id="4" name="Pladsholder til slidenummer 3"/>
          <p:cNvSpPr>
            <a:spLocks noGrp="1"/>
          </p:cNvSpPr>
          <p:nvPr>
            <p:ph type="sldNum" sz="quarter" idx="5"/>
          </p:nvPr>
        </p:nvSpPr>
        <p:spPr/>
        <p:txBody>
          <a:bodyPr/>
          <a:lstStyle/>
          <a:p>
            <a:pPr>
              <a:defRPr/>
            </a:pPr>
            <a:fld id="{72C160C3-3AB6-49C1-8001-AFDAD271EB5B}" type="slidenum">
              <a:rPr lang="en-GB"/>
              <a:pPr>
                <a:defRPr/>
              </a:pPr>
              <a:t>5</a:t>
            </a:fld>
            <a:endParaRPr lang="en-GB" dirty="0"/>
          </a:p>
        </p:txBody>
      </p:sp>
    </p:spTree>
    <p:extLst>
      <p:ext uri="{BB962C8B-B14F-4D97-AF65-F5344CB8AC3E}">
        <p14:creationId xmlns:p14="http://schemas.microsoft.com/office/powerpoint/2010/main" val="1611087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b="1" dirty="0">
                <a:latin typeface="AU Passata"/>
              </a:rPr>
              <a:t>Planlæg din tid </a:t>
            </a:r>
            <a:r>
              <a:rPr lang="da-DK" dirty="0">
                <a:latin typeface="AU Passata"/>
              </a:rPr>
              <a:t>– betragt dit studie som dit nye arbejde!</a:t>
            </a:r>
            <a:endParaRPr lang="en-US" dirty="0">
              <a:latin typeface="AU Passata"/>
            </a:endParaRPr>
          </a:p>
          <a:p>
            <a:pPr marL="285750" indent="-285750">
              <a:buFont typeface="Wingdings,Sans-Serif"/>
              <a:buChar char="Ø"/>
            </a:pPr>
            <a:r>
              <a:rPr lang="da-DK" dirty="0">
                <a:latin typeface="AU Passata"/>
              </a:rPr>
              <a:t>Planlæg dine arbejdsuger og forbered dig løbende hen over kvarteret  </a:t>
            </a:r>
            <a:endParaRPr lang="en-US" dirty="0">
              <a:latin typeface="AU Passata"/>
            </a:endParaRPr>
          </a:p>
          <a:p>
            <a:pPr marL="285750" indent="-285750">
              <a:buFont typeface="Wingdings,Sans-Serif"/>
              <a:buChar char="Ø"/>
            </a:pPr>
            <a:r>
              <a:rPr lang="da-DK" dirty="0">
                <a:latin typeface="AU Passata"/>
              </a:rPr>
              <a:t>Skab tidligt overblik over din eksamensperiode - giv plads til pauser og et liv ved siden af </a:t>
            </a:r>
            <a:endParaRPr lang="en-US" dirty="0">
              <a:latin typeface="AU Passata"/>
            </a:endParaRPr>
          </a:p>
          <a:p>
            <a:endParaRPr lang="da-DK" dirty="0"/>
          </a:p>
          <a:p>
            <a:r>
              <a:rPr lang="da-DK" b="1" dirty="0">
                <a:latin typeface="AU Passata"/>
              </a:rPr>
              <a:t>Studiegrupper - </a:t>
            </a:r>
            <a:r>
              <a:rPr lang="da-DK" dirty="0">
                <a:latin typeface="AU Passata"/>
              </a:rPr>
              <a:t>brug studiekammeraterne</a:t>
            </a:r>
            <a:endParaRPr lang="en-US" dirty="0">
              <a:latin typeface="AU Passata"/>
            </a:endParaRPr>
          </a:p>
          <a:p>
            <a:pPr marL="285750" indent="-285750">
              <a:buFont typeface="Wingdings,Sans-Serif"/>
              <a:buChar char="Ø"/>
            </a:pPr>
            <a:r>
              <a:rPr lang="da-DK" dirty="0">
                <a:latin typeface="AU Passata"/>
              </a:rPr>
              <a:t>Lav øvelser, repetér vigtige pointer, forbered præsentationer/eksamener og løs opgaver sammen</a:t>
            </a:r>
            <a:endParaRPr lang="en-US" dirty="0">
              <a:latin typeface="AU Passata"/>
            </a:endParaRPr>
          </a:p>
          <a:p>
            <a:pPr marL="285750" indent="-285750">
              <a:buFont typeface="Wingdings,Sans-Serif"/>
              <a:buChar char="Ø"/>
            </a:pPr>
            <a:r>
              <a:rPr lang="da-DK" dirty="0">
                <a:latin typeface="AU Passata"/>
              </a:rPr>
              <a:t>Tal sammen om de hårde studieperioder</a:t>
            </a:r>
            <a:endParaRPr lang="en-US" dirty="0">
              <a:latin typeface="AU Passata"/>
            </a:endParaRPr>
          </a:p>
          <a:p>
            <a:endParaRPr lang="da-DK" dirty="0"/>
          </a:p>
          <a:p>
            <a:r>
              <a:rPr lang="da-DK" b="1" dirty="0">
                <a:latin typeface="AU Passata"/>
              </a:rPr>
              <a:t>Læring</a:t>
            </a:r>
            <a:r>
              <a:rPr lang="da-DK" dirty="0">
                <a:latin typeface="AU Passata"/>
              </a:rPr>
              <a:t> -  find din egen tilgang</a:t>
            </a:r>
            <a:endParaRPr lang="en-US" dirty="0">
              <a:latin typeface="AU Passata"/>
            </a:endParaRPr>
          </a:p>
          <a:p>
            <a:pPr marL="285750" indent="-285750">
              <a:buFont typeface="Wingdings,Sans-Serif"/>
              <a:buChar char="Ø"/>
            </a:pPr>
            <a:r>
              <a:rPr lang="da-DK" dirty="0">
                <a:latin typeface="AU Passata"/>
              </a:rPr>
              <a:t>Notatteknik – hvad virker?</a:t>
            </a:r>
            <a:endParaRPr lang="en-US" dirty="0">
              <a:latin typeface="AU Passata"/>
            </a:endParaRPr>
          </a:p>
          <a:p>
            <a:pPr marL="608965" lvl="1">
              <a:buFont typeface="Wingdings,Sans-Serif"/>
              <a:buChar char="•"/>
            </a:pPr>
            <a:r>
              <a:rPr lang="da-DK" dirty="0">
                <a:latin typeface="AU Passata"/>
              </a:rPr>
              <a:t>Læsning: før eller efter forelæsninger? </a:t>
            </a:r>
            <a:endParaRPr lang="en-US" dirty="0">
              <a:latin typeface="AU Passata"/>
            </a:endParaRPr>
          </a:p>
          <a:p>
            <a:pPr marL="285750" indent="-285750">
              <a:buFont typeface="Wingdings,Sans-Serif"/>
              <a:buChar char="Ø"/>
            </a:pPr>
            <a:r>
              <a:rPr lang="da-DK" dirty="0">
                <a:latin typeface="AU Passata"/>
              </a:rPr>
              <a:t>Læseteknik – tilpas din læseteknik efter litteraturtype og formål</a:t>
            </a:r>
            <a:endParaRPr lang="en-US" dirty="0">
              <a:latin typeface="AU Passata"/>
            </a:endParaRPr>
          </a:p>
          <a:p>
            <a:pPr marL="285750" indent="-285750">
              <a:buFont typeface="Wingdings,Sans-Serif"/>
              <a:buChar char="Ø"/>
            </a:pPr>
            <a:endParaRPr lang="da-DK" dirty="0"/>
          </a:p>
          <a:p>
            <a:pPr>
              <a:lnSpc>
                <a:spcPct val="95000"/>
              </a:lnSpc>
            </a:pPr>
            <a:r>
              <a:rPr lang="da-DK" dirty="0">
                <a:latin typeface="AU Passata"/>
              </a:rPr>
              <a:t>Find information, tips og videoer om studieteknik på din studieportal: studerende.au.dk under ”Studievejledning” og </a:t>
            </a:r>
            <a:endParaRPr lang="en-US" dirty="0">
              <a:latin typeface="AU Passata"/>
            </a:endParaRPr>
          </a:p>
          <a:p>
            <a:pPr>
              <a:lnSpc>
                <a:spcPct val="95000"/>
              </a:lnSpc>
            </a:pPr>
            <a:r>
              <a:rPr lang="da-DK" dirty="0">
                <a:latin typeface="AU Passata"/>
              </a:rPr>
              <a:t>”De første uger på studiet” eller på </a:t>
            </a:r>
            <a:r>
              <a:rPr lang="da-DK" dirty="0" err="1">
                <a:latin typeface="AU Passata"/>
              </a:rPr>
              <a:t>studypedia</a:t>
            </a:r>
          </a:p>
          <a:p>
            <a:pPr marL="285750" indent="-285750">
              <a:buFont typeface="Wingdings,Sans-Serif"/>
              <a:buChar char="Ø"/>
            </a:pPr>
            <a:endParaRPr lang="da-DK" dirty="0"/>
          </a:p>
          <a:p>
            <a:endParaRPr lang="da-DK" dirty="0"/>
          </a:p>
          <a:p>
            <a:endParaRPr lang="en-US" dirty="0">
              <a:latin typeface="Calibri"/>
              <a:cs typeface="Calibri"/>
            </a:endParaRPr>
          </a:p>
        </p:txBody>
      </p:sp>
      <p:sp>
        <p:nvSpPr>
          <p:cNvPr id="4" name="Pladsholder til slidenummer 3"/>
          <p:cNvSpPr>
            <a:spLocks noGrp="1"/>
          </p:cNvSpPr>
          <p:nvPr>
            <p:ph type="sldNum" sz="quarter" idx="5"/>
          </p:nvPr>
        </p:nvSpPr>
        <p:spPr/>
        <p:txBody>
          <a:bodyPr/>
          <a:lstStyle/>
          <a:p>
            <a:pPr>
              <a:defRPr/>
            </a:pPr>
            <a:fld id="{72C160C3-3AB6-49C1-8001-AFDAD271EB5B}" type="slidenum">
              <a:rPr lang="en-GB"/>
              <a:pPr>
                <a:defRPr/>
              </a:pPr>
              <a:t>6</a:t>
            </a:fld>
            <a:endParaRPr lang="en-GB" dirty="0"/>
          </a:p>
        </p:txBody>
      </p:sp>
    </p:spTree>
    <p:extLst>
      <p:ext uri="{BB962C8B-B14F-4D97-AF65-F5344CB8AC3E}">
        <p14:creationId xmlns:p14="http://schemas.microsoft.com/office/powerpoint/2010/main" val="3201075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latin typeface="AU Passata"/>
              </a:rPr>
              <a:t>Det er forskelligt, hvilke kurser vi er stærke i og, hvilke, vi er mindre stærke.</a:t>
            </a:r>
            <a:endParaRPr lang="en-US" dirty="0">
              <a:latin typeface="AU Passata"/>
            </a:endParaRPr>
          </a:p>
          <a:p>
            <a:endParaRPr lang="da-DK" dirty="0"/>
          </a:p>
          <a:p>
            <a:r>
              <a:rPr lang="da-DK" dirty="0">
                <a:latin typeface="AU Passata"/>
              </a:rPr>
              <a:t>Der er mange fordele ved at dyrke det faglige fællesskab på uddannelsen:</a:t>
            </a:r>
            <a:endParaRPr lang="en-US" dirty="0">
              <a:latin typeface="AU Passata"/>
            </a:endParaRPr>
          </a:p>
          <a:p>
            <a:endParaRPr lang="da-DK" dirty="0"/>
          </a:p>
          <a:p>
            <a:pPr marL="342900" indent="-342900">
              <a:buAutoNum type="arabicPeriod"/>
            </a:pPr>
            <a:r>
              <a:rPr lang="da-DK" dirty="0">
                <a:latin typeface="AU Passata"/>
              </a:rPr>
              <a:t>Vi lærer både af at høre medstuderende genfortælle fagligt stof, og af selv at formidle</a:t>
            </a:r>
            <a:endParaRPr lang="en-US" dirty="0">
              <a:latin typeface="AU Passata"/>
            </a:endParaRPr>
          </a:p>
          <a:p>
            <a:pPr marL="342900" indent="-342900">
              <a:buAutoNum type="arabicPeriod"/>
            </a:pPr>
            <a:r>
              <a:rPr lang="da-DK" dirty="0">
                <a:latin typeface="AU Passata"/>
              </a:rPr>
              <a:t>Vi løfter opgavebyrden i fællesskab i stedet for at klare alt alene</a:t>
            </a:r>
            <a:endParaRPr lang="en-US" dirty="0">
              <a:latin typeface="AU Passata"/>
            </a:endParaRPr>
          </a:p>
          <a:p>
            <a:pPr marL="342900" indent="-342900">
              <a:buAutoNum type="arabicPeriod"/>
            </a:pPr>
            <a:r>
              <a:rPr lang="da-DK" dirty="0">
                <a:latin typeface="AU Passata"/>
              </a:rPr>
              <a:t>Det er lettere at blive klog på pensum og, hvad der er vigtigt, sammen</a:t>
            </a:r>
            <a:endParaRPr lang="en-US" dirty="0">
              <a:latin typeface="AU Passata"/>
            </a:endParaRPr>
          </a:p>
          <a:p>
            <a:pPr marL="342900" indent="-342900">
              <a:buAutoNum type="arabicPeriod"/>
            </a:pPr>
            <a:r>
              <a:rPr lang="da-DK" dirty="0">
                <a:latin typeface="AU Passata"/>
              </a:rPr>
              <a:t>Det er lettere at afklare svære spørgsmål sammen</a:t>
            </a:r>
            <a:endParaRPr lang="en-US" dirty="0">
              <a:latin typeface="AU Passata"/>
            </a:endParaRPr>
          </a:p>
          <a:p>
            <a:endParaRPr lang="en-US" dirty="0">
              <a:latin typeface="Calibri"/>
              <a:cs typeface="Calibri"/>
            </a:endParaRPr>
          </a:p>
          <a:p>
            <a:r>
              <a:rPr lang="en-US" dirty="0" err="1">
                <a:latin typeface="Calibri"/>
                <a:cs typeface="Calibri"/>
              </a:rPr>
              <a:t>Brug</a:t>
            </a:r>
            <a:r>
              <a:rPr lang="en-US" dirty="0">
                <a:latin typeface="Calibri"/>
                <a:cs typeface="Calibri"/>
              </a:rPr>
              <a:t> slides </a:t>
            </a:r>
            <a:r>
              <a:rPr lang="en-US" dirty="0" err="1">
                <a:latin typeface="Calibri"/>
                <a:cs typeface="Calibri"/>
              </a:rPr>
              <a:t>fra</a:t>
            </a:r>
            <a:r>
              <a:rPr lang="en-US" dirty="0">
                <a:latin typeface="Calibri"/>
                <a:cs typeface="Calibri"/>
              </a:rPr>
              <a:t> </a:t>
            </a:r>
            <a:r>
              <a:rPr lang="en-US" dirty="0" err="1">
                <a:latin typeface="Calibri"/>
                <a:cs typeface="Calibri"/>
              </a:rPr>
              <a:t>trivselsoplæg</a:t>
            </a:r>
            <a:r>
              <a:rPr lang="en-US" dirty="0">
                <a:latin typeface="Calibri"/>
                <a:cs typeface="Calibri"/>
              </a:rPr>
              <a:t> </a:t>
            </a:r>
          </a:p>
        </p:txBody>
      </p:sp>
      <p:sp>
        <p:nvSpPr>
          <p:cNvPr id="4" name="Pladsholder til slidenummer 3"/>
          <p:cNvSpPr>
            <a:spLocks noGrp="1"/>
          </p:cNvSpPr>
          <p:nvPr>
            <p:ph type="sldNum" sz="quarter" idx="5"/>
          </p:nvPr>
        </p:nvSpPr>
        <p:spPr/>
        <p:txBody>
          <a:bodyPr/>
          <a:lstStyle/>
          <a:p>
            <a:pPr>
              <a:defRPr/>
            </a:pPr>
            <a:fld id="{72C160C3-3AB6-49C1-8001-AFDAD271EB5B}" type="slidenum">
              <a:rPr lang="en-GB"/>
              <a:pPr>
                <a:defRPr/>
              </a:pPr>
              <a:t>7</a:t>
            </a:fld>
            <a:endParaRPr lang="en-GB" dirty="0"/>
          </a:p>
        </p:txBody>
      </p:sp>
    </p:spTree>
    <p:extLst>
      <p:ext uri="{BB962C8B-B14F-4D97-AF65-F5344CB8AC3E}">
        <p14:creationId xmlns:p14="http://schemas.microsoft.com/office/powerpoint/2010/main" val="3912182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Tekst</a:t>
            </a:r>
            <a:r>
              <a:rPr lang="en-US" dirty="0"/>
              <a:t> I </a:t>
            </a:r>
            <a:r>
              <a:rPr lang="en-US" dirty="0" err="1"/>
              <a:t>kan</a:t>
            </a:r>
            <a:r>
              <a:rPr lang="en-US" dirty="0"/>
              <a:t> </a:t>
            </a:r>
            <a:r>
              <a:rPr lang="en-US" dirty="0" err="1"/>
              <a:t>læne</a:t>
            </a:r>
            <a:r>
              <a:rPr lang="en-US" dirty="0"/>
              <a:t> </a:t>
            </a:r>
            <a:r>
              <a:rPr lang="en-US" dirty="0" err="1"/>
              <a:t>jer</a:t>
            </a:r>
            <a:r>
              <a:rPr lang="en-US" dirty="0"/>
              <a:t> op ad: </a:t>
            </a:r>
            <a:br>
              <a:rPr lang="en-US" dirty="0"/>
            </a:br>
            <a:br>
              <a:rPr lang="en-US" dirty="0"/>
            </a:br>
            <a:r>
              <a:rPr lang="da-DK" sz="1600" kern="1200" dirty="0">
                <a:solidFill>
                  <a:schemeClr val="bg1"/>
                </a:solidFill>
                <a:latin typeface="AU Passata" pitchFamily="34" charset="0"/>
                <a:ea typeface="+mn-ea"/>
                <a:cs typeface="Arial" charset="0"/>
              </a:rPr>
              <a:t>Vi har alle et </a:t>
            </a:r>
            <a:r>
              <a:rPr lang="da-DK" sz="1600" b="1" kern="1200" dirty="0">
                <a:solidFill>
                  <a:schemeClr val="bg1"/>
                </a:solidFill>
                <a:latin typeface="AU Passata" pitchFamily="34" charset="0"/>
                <a:ea typeface="+mn-ea"/>
                <a:cs typeface="Arial" charset="0"/>
              </a:rPr>
              <a:t>fælles </a:t>
            </a:r>
            <a:r>
              <a:rPr lang="da-DK" sz="1600" kern="1200" dirty="0">
                <a:solidFill>
                  <a:schemeClr val="bg1"/>
                </a:solidFill>
                <a:latin typeface="AU Passata" pitchFamily="34" charset="0"/>
                <a:ea typeface="+mn-ea"/>
                <a:cs typeface="Arial" charset="0"/>
              </a:rPr>
              <a:t>ansvar for at skabe et godt læringsrum hvor omgangstonen er ordentligt. Det gælder både i undervisningen og i sociale sammenhænge. </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da-DK" sz="1600" kern="1200" dirty="0">
                <a:solidFill>
                  <a:srgbClr val="FFFFFF"/>
                </a:solidFill>
                <a:latin typeface="AU Passata" pitchFamily="34" charset="0"/>
                <a:ea typeface="+mn-ea"/>
                <a:cs typeface="Arial" charset="0"/>
              </a:rPr>
              <a:t>På AU er det vigtigt at </a:t>
            </a:r>
            <a:r>
              <a:rPr lang="da-DK" sz="1600" b="1" kern="1200" dirty="0">
                <a:solidFill>
                  <a:srgbClr val="FFFFFF"/>
                </a:solidFill>
                <a:latin typeface="AU Passata" pitchFamily="34" charset="0"/>
                <a:ea typeface="+mn-ea"/>
                <a:cs typeface="Arial" charset="0"/>
              </a:rPr>
              <a:t>vi respekterer egne og hinandens grænser</a:t>
            </a:r>
            <a:r>
              <a:rPr lang="da-DK" sz="1600" kern="1200" dirty="0">
                <a:solidFill>
                  <a:srgbClr val="FFFFFF"/>
                </a:solidFill>
                <a:latin typeface="AU Passata" pitchFamily="34" charset="0"/>
                <a:ea typeface="+mn-ea"/>
                <a:cs typeface="Arial" charset="0"/>
              </a:rPr>
              <a:t> - derfor er det også vigtigt at </a:t>
            </a:r>
            <a:r>
              <a:rPr lang="da-DK" sz="1600" b="1" kern="1200" dirty="0">
                <a:solidFill>
                  <a:srgbClr val="FFFFFF"/>
                </a:solidFill>
                <a:latin typeface="AU Passata" pitchFamily="34" charset="0"/>
                <a:ea typeface="+mn-ea"/>
                <a:cs typeface="Arial" charset="0"/>
              </a:rPr>
              <a:t>sige fra</a:t>
            </a:r>
            <a:r>
              <a:rPr lang="da-DK" sz="1600" kern="1200" dirty="0">
                <a:solidFill>
                  <a:srgbClr val="FFFFFF"/>
                </a:solidFill>
                <a:latin typeface="AU Passata" pitchFamily="34" charset="0"/>
                <a:ea typeface="+mn-ea"/>
                <a:cs typeface="Arial" charset="0"/>
              </a:rPr>
              <a:t> hvis man oplever noget man ikke synes er okay. Det gælder både i forhold til medstuderende og ansatte på universitetet. </a:t>
            </a:r>
            <a:endParaRPr lang="da-DK" sz="1600" dirty="0"/>
          </a:p>
          <a:p>
            <a:endParaRPr lang="en-US" dirty="0"/>
          </a:p>
          <a:p>
            <a:pPr marL="285750" indent="-285750">
              <a:lnSpc>
                <a:spcPct val="99000"/>
              </a:lnSpc>
              <a:spcBef>
                <a:spcPts val="600"/>
              </a:spcBef>
              <a:buFont typeface="Arial,Sans-Serif"/>
              <a:buChar char="•"/>
            </a:pPr>
            <a:endParaRPr lang="en-US" dirty="0"/>
          </a:p>
          <a:p>
            <a:pPr marL="285750" indent="-285750">
              <a:lnSpc>
                <a:spcPct val="99000"/>
              </a:lnSpc>
              <a:spcBef>
                <a:spcPts val="600"/>
              </a:spcBef>
              <a:buFont typeface="Arial,Sans-Serif"/>
              <a:buChar char="•"/>
            </a:pPr>
            <a:endParaRPr lang="en-US" dirty="0">
              <a:latin typeface="AU Passata"/>
            </a:endParaRPr>
          </a:p>
          <a:p>
            <a:endParaRPr lang="da-DK" dirty="0">
              <a:latin typeface="AU Passata"/>
              <a:cs typeface="Calibri"/>
            </a:endParaRPr>
          </a:p>
        </p:txBody>
      </p:sp>
      <p:sp>
        <p:nvSpPr>
          <p:cNvPr id="4" name="Pladsholder til slidenummer 3"/>
          <p:cNvSpPr>
            <a:spLocks noGrp="1"/>
          </p:cNvSpPr>
          <p:nvPr>
            <p:ph type="sldNum" sz="quarter" idx="5"/>
          </p:nvPr>
        </p:nvSpPr>
        <p:spPr/>
        <p:txBody>
          <a:bodyPr/>
          <a:lstStyle/>
          <a:p>
            <a:pPr>
              <a:defRPr/>
            </a:pPr>
            <a:fld id="{72C160C3-3AB6-49C1-8001-AFDAD271EB5B}" type="slidenum">
              <a:rPr lang="en-GB"/>
              <a:pPr>
                <a:defRPr/>
              </a:pPr>
              <a:t>8</a:t>
            </a:fld>
            <a:endParaRPr lang="en-GB" dirty="0"/>
          </a:p>
        </p:txBody>
      </p:sp>
    </p:spTree>
    <p:extLst>
      <p:ext uri="{BB962C8B-B14F-4D97-AF65-F5344CB8AC3E}">
        <p14:creationId xmlns:p14="http://schemas.microsoft.com/office/powerpoint/2010/main" val="22939588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Denne øvelse skal være med til at give de studerende kendskab til siden og så de (forhåbentligt) kan finde den igen hvis det skulle blive relevant. </a:t>
            </a:r>
          </a:p>
        </p:txBody>
      </p:sp>
      <p:sp>
        <p:nvSpPr>
          <p:cNvPr id="4" name="Pladsholder til slidenummer 3"/>
          <p:cNvSpPr>
            <a:spLocks noGrp="1"/>
          </p:cNvSpPr>
          <p:nvPr>
            <p:ph type="sldNum" sz="quarter" idx="5"/>
          </p:nvPr>
        </p:nvSpPr>
        <p:spPr/>
        <p:txBody>
          <a:bodyPr/>
          <a:lstStyle/>
          <a:p>
            <a:pPr>
              <a:defRPr/>
            </a:pPr>
            <a:fld id="{72C160C3-3AB6-49C1-8001-AFDAD271EB5B}" type="slidenum">
              <a:rPr lang="en-GB" smtClean="0"/>
              <a:pPr>
                <a:defRPr/>
              </a:pPr>
              <a:t>9</a:t>
            </a:fld>
            <a:endParaRPr lang="en-GB" dirty="0"/>
          </a:p>
        </p:txBody>
      </p:sp>
    </p:spTree>
    <p:extLst>
      <p:ext uri="{BB962C8B-B14F-4D97-AF65-F5344CB8AC3E}">
        <p14:creationId xmlns:p14="http://schemas.microsoft.com/office/powerpoint/2010/main" val="4345055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bin"/><Relationship Id="rId1" Type="http://schemas.openxmlformats.org/officeDocument/2006/relationships/slideMaster" Target="../slideMasters/slideMaster1.xml"/><Relationship Id="rId5" Type="http://schemas.openxmlformats.org/officeDocument/2006/relationships/image" Target="../media/image7.emf"/><Relationship Id="rId4" Type="http://schemas.openxmlformats.org/officeDocument/2006/relationships/image" Target="../media/image6.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s">
    <p:spTree>
      <p:nvGrpSpPr>
        <p:cNvPr id="1" name=""/>
        <p:cNvGrpSpPr/>
        <p:nvPr/>
      </p:nvGrpSpPr>
      <p:grpSpPr>
        <a:xfrm>
          <a:off x="0" y="0"/>
          <a:ext cx="0" cy="0"/>
          <a:chOff x="0" y="0"/>
          <a:chExt cx="0" cy="0"/>
        </a:xfrm>
      </p:grpSpPr>
      <p:pic>
        <p:nvPicPr>
          <p:cNvPr id="54" name="Farvet baggrund"/>
          <p:cNvPicPr preferRelativeResize="0">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a:solidFill>
            <a:schemeClr val="tx2"/>
          </a:solidFill>
        </p:spPr>
      </p:pic>
      <p:sp>
        <p:nvSpPr>
          <p:cNvPr id="34819" name="Title 1"/>
          <p:cNvSpPr>
            <a:spLocks noGrp="1" noChangeArrowheads="1"/>
          </p:cNvSpPr>
          <p:nvPr>
            <p:ph type="ctrTitle"/>
          </p:nvPr>
        </p:nvSpPr>
        <p:spPr>
          <a:xfrm>
            <a:off x="985838" y="2482343"/>
            <a:ext cx="10220325" cy="1661993"/>
          </a:xfrm>
        </p:spPr>
        <p:txBody>
          <a:bodyPr wrap="square" anchor="ctr" anchorCtr="0">
            <a:spAutoFit/>
          </a:bodyPr>
          <a:lstStyle>
            <a:lvl1pPr>
              <a:lnSpc>
                <a:spcPct val="90000"/>
              </a:lnSpc>
              <a:defRPr sz="6000" baseline="0">
                <a:solidFill>
                  <a:schemeClr val="bg1"/>
                </a:solidFill>
                <a:latin typeface="AU Passata Light" panose="020B0303030902030804" pitchFamily="34" charset="0"/>
              </a:defRPr>
            </a:lvl1pPr>
          </a:lstStyle>
          <a:p>
            <a:r>
              <a:rPr lang="da-DK" dirty="0"/>
              <a:t>Click to edit Master title style</a:t>
            </a:r>
            <a:endParaRPr lang="da-DK"/>
          </a:p>
        </p:txBody>
      </p:sp>
      <p:sp>
        <p:nvSpPr>
          <p:cNvPr id="15" name="TextBox 14"/>
          <p:cNvSpPr txBox="1"/>
          <p:nvPr userDrawn="1"/>
        </p:nvSpPr>
        <p:spPr>
          <a:xfrm>
            <a:off x="-1973598" y="3082506"/>
            <a:ext cx="1825892" cy="307777"/>
          </a:xfrm>
          <a:prstGeom prst="rect">
            <a:avLst/>
          </a:prstGeom>
          <a:noFill/>
        </p:spPr>
        <p:txBody>
          <a:bodyPr wrap="square" lIns="0" tIns="0" rIns="0" bIns="0" rtlCol="0">
            <a:spAutoFit/>
          </a:bodyPr>
          <a:lstStyle/>
          <a:p>
            <a:pPr algn="r">
              <a:lnSpc>
                <a:spcPct val="100000"/>
              </a:lnSpc>
            </a:pPr>
            <a:r>
              <a:rPr lang="da-DK" sz="1000" baseline="0" noProof="1">
                <a:solidFill>
                  <a:schemeClr val="tx1">
                    <a:lumMod val="75000"/>
                    <a:lumOff val="25000"/>
                  </a:schemeClr>
                </a:solidFill>
              </a:rPr>
              <a:t>Ændr 2. linje eller ord til</a:t>
            </a:r>
            <a:endParaRPr lang="da-DK"/>
          </a:p>
          <a:p>
            <a:pPr algn="r">
              <a:lnSpc>
                <a:spcPct val="100000"/>
              </a:lnSpc>
            </a:pPr>
            <a:r>
              <a:rPr lang="da-DK" sz="1000" noProof="1">
                <a:solidFill>
                  <a:schemeClr val="tx1">
                    <a:lumMod val="75000"/>
                    <a:lumOff val="25000"/>
                  </a:schemeClr>
                </a:solidFill>
              </a:rPr>
              <a:t>AU Passata Bold</a:t>
            </a:r>
            <a:endParaRPr lang="da-DK" sz="4799" dirty="0"/>
          </a:p>
        </p:txBody>
      </p:sp>
      <p:sp>
        <p:nvSpPr>
          <p:cNvPr id="33" name="OFF_logo2Computed"/>
          <p:cNvSpPr txBox="1">
            <a:spLocks noChangeArrowheads="1"/>
          </p:cNvSpPr>
          <p:nvPr userDrawn="1"/>
        </p:nvSpPr>
        <p:spPr bwMode="auto">
          <a:xfrm>
            <a:off x="972000" y="5997600"/>
            <a:ext cx="2350045" cy="764328"/>
          </a:xfrm>
          <a:prstGeom prst="rect">
            <a:avLst/>
          </a:prstGeom>
          <a:noFill/>
          <a:ln w="1778" algn="ctr">
            <a:noFill/>
            <a:miter lim="800000"/>
            <a:headEnd/>
            <a:tailEnd/>
          </a:ln>
          <a:effectLst/>
        </p:spPr>
        <p:txBody>
          <a:bodyPr wrap="square" lIns="0" tIns="583200" rIns="0" bIns="0">
            <a:spAutoFit/>
          </a:bodyPr>
          <a:lstStyle/>
          <a:p>
            <a:pPr>
              <a:lnSpc>
                <a:spcPct val="95000"/>
              </a:lnSpc>
              <a:defRPr/>
            </a:pPr>
            <a:r>
              <a:rPr lang="da-DK" sz="600" cap="all" spc="40" baseline="0" dirty="0">
                <a:solidFill>
                  <a:schemeClr val="bg1"/>
                </a:solidFill>
                <a:latin typeface="AU Passata Light" pitchFamily="34" charset="0"/>
              </a:rPr>
              <a:t>Natural </a:t>
            </a:r>
            <a:r>
              <a:rPr lang="da-DK" sz="600" cap="all" spc="40" baseline="0" dirty="0" err="1">
                <a:solidFill>
                  <a:schemeClr val="bg1"/>
                </a:solidFill>
                <a:latin typeface="AU Passata Light" pitchFamily="34" charset="0"/>
              </a:rPr>
              <a:t>sciences</a:t>
            </a:r>
            <a:r>
              <a:rPr lang="da-DK" sz="600" cap="all" spc="40" baseline="0" dirty="0">
                <a:solidFill>
                  <a:schemeClr val="bg1"/>
                </a:solidFill>
                <a:latin typeface="AU Passata Light" pitchFamily="34" charset="0"/>
              </a:rPr>
              <a:t> &amp; </a:t>
            </a:r>
            <a:br>
              <a:rPr lang="da-DK" sz="600" cap="all" spc="40" baseline="0" dirty="0">
                <a:solidFill>
                  <a:schemeClr val="bg1"/>
                </a:solidFill>
                <a:latin typeface="AU Passata Light" pitchFamily="34" charset="0"/>
              </a:rPr>
            </a:br>
            <a:r>
              <a:rPr lang="da-DK" sz="600" cap="all" spc="40" baseline="0" dirty="0" err="1">
                <a:solidFill>
                  <a:schemeClr val="bg1"/>
                </a:solidFill>
                <a:latin typeface="AU Passata Light" pitchFamily="34" charset="0"/>
              </a:rPr>
              <a:t>technical</a:t>
            </a:r>
            <a:r>
              <a:rPr lang="da-DK" sz="600" cap="all" spc="40" baseline="0" dirty="0">
                <a:solidFill>
                  <a:schemeClr val="bg1"/>
                </a:solidFill>
                <a:latin typeface="AU Passata Light" pitchFamily="34" charset="0"/>
              </a:rPr>
              <a:t> Sciences</a:t>
            </a:r>
          </a:p>
        </p:txBody>
      </p:sp>
      <p:sp>
        <p:nvSpPr>
          <p:cNvPr id="34" name="Date_DateCustomA"/>
          <p:cNvSpPr txBox="1">
            <a:spLocks noChangeArrowheads="1"/>
          </p:cNvSpPr>
          <p:nvPr userDrawn="1"/>
        </p:nvSpPr>
        <p:spPr bwMode="auto">
          <a:xfrm>
            <a:off x="3691333" y="5997600"/>
            <a:ext cx="2271840" cy="582176"/>
          </a:xfrm>
          <a:prstGeom prst="rect">
            <a:avLst/>
          </a:prstGeom>
          <a:noFill/>
          <a:ln w="1778" algn="ctr">
            <a:noFill/>
            <a:miter lim="800000"/>
            <a:headEnd/>
            <a:tailEnd/>
          </a:ln>
          <a:effectLst/>
        </p:spPr>
        <p:txBody>
          <a:bodyPr wrap="square" lIns="0" tIns="475200" rIns="0" bIns="0" anchor="t" anchorCtr="0">
            <a:spAutoFit/>
          </a:bodyPr>
          <a:lstStyle/>
          <a:p>
            <a:pPr algn="r">
              <a:lnSpc>
                <a:spcPct val="95000"/>
              </a:lnSpc>
              <a:defRPr/>
            </a:pPr>
            <a:r>
              <a:rPr lang="da-DK" sz="700" b="0" cap="all" baseline="0" dirty="0">
                <a:solidFill>
                  <a:schemeClr val="bg1"/>
                </a:solidFill>
                <a:latin typeface="+mn-lt"/>
              </a:rPr>
              <a:t>studiestart 2022</a:t>
            </a:r>
          </a:p>
        </p:txBody>
      </p:sp>
      <p:sp>
        <p:nvSpPr>
          <p:cNvPr id="36" name="USR_Title"/>
          <p:cNvSpPr txBox="1">
            <a:spLocks noChangeArrowheads="1"/>
          </p:cNvSpPr>
          <p:nvPr userDrawn="1"/>
        </p:nvSpPr>
        <p:spPr bwMode="auto">
          <a:xfrm>
            <a:off x="6240044" y="5997600"/>
            <a:ext cx="2982416" cy="582176"/>
          </a:xfrm>
          <a:prstGeom prst="rect">
            <a:avLst/>
          </a:prstGeom>
          <a:noFill/>
          <a:ln w="1778" algn="ctr">
            <a:noFill/>
            <a:miter lim="800000"/>
            <a:headEnd/>
            <a:tailEnd/>
          </a:ln>
          <a:effectLst/>
        </p:spPr>
        <p:txBody>
          <a:bodyPr lIns="0" tIns="475200" rIns="0" bIns="0" anchor="t" anchorCtr="0">
            <a:spAutoFit/>
          </a:bodyPr>
          <a:lstStyle/>
          <a:p>
            <a:pPr algn="l">
              <a:lnSpc>
                <a:spcPct val="95000"/>
              </a:lnSpc>
              <a:defRPr/>
            </a:pPr>
            <a:r>
              <a:rPr lang="da-DK" sz="700" b="0" cap="all" baseline="0" dirty="0">
                <a:solidFill>
                  <a:schemeClr val="bg1"/>
                </a:solidFill>
                <a:latin typeface="+mn-lt"/>
              </a:rPr>
              <a:t>VEJLEDNING OG STUDIEINFORMATION</a:t>
            </a:r>
          </a:p>
        </p:txBody>
      </p:sp>
      <p:sp>
        <p:nvSpPr>
          <p:cNvPr id="35" name="FLD_Event"/>
          <p:cNvSpPr txBox="1">
            <a:spLocks noChangeArrowheads="1"/>
          </p:cNvSpPr>
          <p:nvPr userDrawn="1"/>
        </p:nvSpPr>
        <p:spPr bwMode="auto">
          <a:xfrm>
            <a:off x="3691333" y="5997600"/>
            <a:ext cx="2271840" cy="447676"/>
          </a:xfrm>
          <a:prstGeom prst="rect">
            <a:avLst/>
          </a:prstGeom>
          <a:noFill/>
          <a:ln w="1778" algn="ctr">
            <a:noFill/>
            <a:miter lim="800000"/>
            <a:headEnd/>
            <a:tailEnd/>
          </a:ln>
          <a:effectLst/>
        </p:spPr>
        <p:txBody>
          <a:bodyPr wrap="square" lIns="0" tIns="342000" rIns="0" bIns="0" anchor="t" anchorCtr="0">
            <a:spAutoFit/>
          </a:bodyPr>
          <a:lstStyle/>
          <a:p>
            <a:pPr algn="r">
              <a:lnSpc>
                <a:spcPct val="95000"/>
              </a:lnSpc>
              <a:defRPr/>
            </a:pPr>
            <a:endParaRPr lang="da-DK" sz="700" b="0" cap="all" baseline="0" dirty="0">
              <a:solidFill>
                <a:schemeClr val="bg1"/>
              </a:solidFill>
              <a:latin typeface="+mn-lt"/>
            </a:endParaRPr>
          </a:p>
        </p:txBody>
      </p:sp>
      <p:sp>
        <p:nvSpPr>
          <p:cNvPr id="39" name="OFF_logo1Computed"/>
          <p:cNvSpPr/>
          <p:nvPr userDrawn="1"/>
        </p:nvSpPr>
        <p:spPr bwMode="auto">
          <a:xfrm>
            <a:off x="971999" y="5997600"/>
            <a:ext cx="65" cy="451123"/>
          </a:xfrm>
          <a:prstGeom prst="rect">
            <a:avLst/>
          </a:prstGeom>
          <a:noFill/>
          <a:ln w="1778" cap="flat" cmpd="sng" algn="ctr">
            <a:noFill/>
            <a:prstDash val="solid"/>
            <a:round/>
            <a:headEnd type="none" w="med" len="med"/>
            <a:tailEnd type="none" w="med" len="med"/>
          </a:ln>
          <a:effectLst/>
        </p:spPr>
        <p:txBody>
          <a:bodyPr vert="horz" wrap="none" lIns="0" tIns="309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r>
              <a:rPr kumimoji="0" lang="da-DK" sz="1000" b="0" i="0" u="none" strike="noStrike" cap="all" normalizeH="0" baseline="0" noProof="1">
                <a:ln>
                  <a:noFill/>
                </a:ln>
                <a:solidFill>
                  <a:schemeClr val="bg1"/>
                </a:solidFill>
                <a:effectLst/>
                <a:latin typeface="AU Passata" pitchFamily="34" charset="0"/>
              </a:rPr>
              <a:t>Aarhus
Universitet</a:t>
            </a:r>
          </a:p>
        </p:txBody>
      </p:sp>
      <p:pic>
        <p:nvPicPr>
          <p:cNvPr id="16" name="Au 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2400" y="5997600"/>
            <a:ext cx="557569" cy="558000"/>
          </a:xfrm>
          <a:prstGeom prst="rect">
            <a:avLst/>
          </a:prstGeom>
        </p:spPr>
      </p:pic>
      <p:pic>
        <p:nvPicPr>
          <p:cNvPr id="1204358123" name="SecondaryLogo"/>
          <p:cNvPicPr>
            <a:picLocks noChangeAspect="1"/>
          </p:cNvPicPr>
          <p:nvPr/>
        </p:nvPicPr>
        <p:blipFill>
          <a:blip r:embed="rId4"/>
          <a:stretch>
            <a:fillRect/>
          </a:stretch>
        </p:blipFill>
        <p:spPr>
          <a:xfrm>
            <a:off x="10206000" y="5997600"/>
            <a:ext cx="1658237" cy="558000"/>
          </a:xfrm>
          <a:prstGeom prst="rect">
            <a:avLst/>
          </a:prstGeom>
        </p:spPr>
      </p:pic>
      <p:pic>
        <p:nvPicPr>
          <p:cNvPr id="18" name="Billede stre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073200" y="5997600"/>
            <a:ext cx="71734" cy="557999"/>
          </a:xfrm>
          <a:prstGeom prst="rect">
            <a:avLst/>
          </a:prstGeom>
        </p:spPr>
      </p:pic>
      <p:sp>
        <p:nvSpPr>
          <p:cNvPr id="4" name="Slide Number Placeholder 3"/>
          <p:cNvSpPr>
            <a:spLocks noGrp="1"/>
          </p:cNvSpPr>
          <p:nvPr>
            <p:ph type="sldNum" sz="quarter" idx="12"/>
          </p:nvPr>
        </p:nvSpPr>
        <p:spPr>
          <a:xfrm>
            <a:off x="11807992" y="6581497"/>
            <a:ext cx="252000" cy="153888"/>
          </a:xfrm>
        </p:spPr>
        <p:txBody>
          <a:bodyPr/>
          <a:lstStyle>
            <a:lvl1pPr>
              <a:defRPr>
                <a:solidFill>
                  <a:schemeClr val="bg1"/>
                </a:solidFill>
              </a:defRPr>
            </a:lvl1pPr>
          </a:lstStyle>
          <a:p>
            <a:pPr>
              <a:defRPr/>
            </a:pPr>
            <a:fld id="{E90C1E0A-682D-40DC-B1EA-26C007FDC330}" type="slidenum">
              <a:rPr lang="da-DK" smtClean="0"/>
              <a:pPr>
                <a:defRPr/>
              </a:pPr>
              <a:t>‹nr.›</a:t>
            </a:fld>
            <a:endParaRPr lang="da-DK" dirty="0"/>
          </a:p>
        </p:txBody>
      </p:sp>
      <p:sp>
        <p:nvSpPr>
          <p:cNvPr id="2" name="Date Placeholder 1" hidden="1"/>
          <p:cNvSpPr>
            <a:spLocks noGrp="1"/>
          </p:cNvSpPr>
          <p:nvPr>
            <p:ph type="dt" sz="half" idx="10"/>
          </p:nvPr>
        </p:nvSpPr>
        <p:spPr/>
        <p:txBody>
          <a:bodyPr/>
          <a:lstStyle/>
          <a:p>
            <a:fld id="{78417F83-4CBA-48F2-BAD0-783AE3701E32}" type="datetimeFigureOut">
              <a:rPr lang="da-DK" smtClean="0"/>
              <a:pPr/>
              <a:t>22-09-2022</a:t>
            </a:fld>
            <a:r>
              <a:rPr lang="da-DK" dirty="0"/>
              <a:t>27-06-2019</a:t>
            </a:r>
          </a:p>
        </p:txBody>
      </p:sp>
      <p:sp>
        <p:nvSpPr>
          <p:cNvPr id="3" name="Footer Placeholder 2" hidden="1"/>
          <p:cNvSpPr>
            <a:spLocks noGrp="1"/>
          </p:cNvSpPr>
          <p:nvPr>
            <p:ph type="ftr" sz="quarter" idx="11"/>
          </p:nvPr>
        </p:nvSpPr>
        <p:spPr/>
        <p:txBody>
          <a:bodyPr/>
          <a:lstStyle/>
          <a:p>
            <a:endParaRPr lang="da-DK"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4" name="Picture Placeholder 1"/>
          <p:cNvSpPr>
            <a:spLocks noGrp="1"/>
          </p:cNvSpPr>
          <p:nvPr>
            <p:ph type="pic" sz="quarter" idx="11" hasCustomPrompt="1"/>
          </p:nvPr>
        </p:nvSpPr>
        <p:spPr>
          <a:xfrm>
            <a:off x="316800" y="316800"/>
            <a:ext cx="5644800" cy="2653200"/>
          </a:xfrm>
          <a:solidFill>
            <a:schemeClr val="bg1"/>
          </a:solidFill>
        </p:spPr>
        <p:txBody>
          <a:bodyPr/>
          <a:lstStyle>
            <a:lvl1pPr marL="0" indent="0">
              <a:buFontTx/>
              <a:buNone/>
              <a:defRPr b="0"/>
            </a:lvl1pPr>
          </a:lstStyle>
          <a:p>
            <a:r>
              <a:rPr lang="da-DK" dirty="0"/>
              <a:t>Click here and add image via Templafy Image Library</a:t>
            </a:r>
            <a:endParaRPr lang="da-DK"/>
          </a:p>
        </p:txBody>
      </p:sp>
      <p:sp>
        <p:nvSpPr>
          <p:cNvPr id="7" name="Picture Placeholder 2"/>
          <p:cNvSpPr>
            <a:spLocks noGrp="1"/>
          </p:cNvSpPr>
          <p:nvPr>
            <p:ph type="pic" sz="quarter" idx="13" hasCustomPrompt="1"/>
          </p:nvPr>
        </p:nvSpPr>
        <p:spPr>
          <a:xfrm>
            <a:off x="316800" y="3237372"/>
            <a:ext cx="5644800" cy="2653200"/>
          </a:xfrm>
        </p:spPr>
        <p:txBody>
          <a:bodyPr/>
          <a:lstStyle>
            <a:lvl1pPr marL="0" indent="0">
              <a:buFontTx/>
              <a:buNone/>
              <a:defRPr b="0"/>
            </a:lvl1pPr>
          </a:lstStyle>
          <a:p>
            <a:r>
              <a:rPr lang="da-DK" dirty="0"/>
              <a:t>Click here and add image via Templafy Image Library</a:t>
            </a:r>
            <a:endParaRPr lang="da-DK"/>
          </a:p>
        </p:txBody>
      </p:sp>
      <p:sp>
        <p:nvSpPr>
          <p:cNvPr id="5" name="Picture Placeholder 3"/>
          <p:cNvSpPr>
            <a:spLocks noGrp="1"/>
          </p:cNvSpPr>
          <p:nvPr>
            <p:ph type="pic" sz="quarter" idx="12" hasCustomPrompt="1"/>
          </p:nvPr>
        </p:nvSpPr>
        <p:spPr>
          <a:xfrm>
            <a:off x="6231600" y="316800"/>
            <a:ext cx="5644800" cy="5583600"/>
          </a:xfrm>
        </p:spPr>
        <p:txBody>
          <a:bodyPr/>
          <a:lstStyle>
            <a:lvl1pPr marL="0" indent="0">
              <a:buFontTx/>
              <a:buNone/>
              <a:defRPr b="0"/>
            </a:lvl1pPr>
          </a:lstStyle>
          <a:p>
            <a:r>
              <a:rPr lang="da-DK" dirty="0"/>
              <a:t>Click here and add image via Templafy Image Library</a:t>
            </a:r>
            <a:endParaRPr lang="da-DK"/>
          </a:p>
        </p:txBody>
      </p:sp>
      <p:sp>
        <p:nvSpPr>
          <p:cNvPr id="10" name="Slide Number Placeholder 9"/>
          <p:cNvSpPr>
            <a:spLocks noGrp="1"/>
          </p:cNvSpPr>
          <p:nvPr>
            <p:ph type="sldNum" sz="quarter" idx="16"/>
          </p:nvPr>
        </p:nvSpPr>
        <p:spPr>
          <a:xfrm>
            <a:off x="11807992" y="6581497"/>
            <a:ext cx="252000" cy="153888"/>
          </a:xfrm>
        </p:spPr>
        <p:txBody>
          <a:bodyPr/>
          <a:lstStyle/>
          <a:p>
            <a:pPr>
              <a:defRPr/>
            </a:pPr>
            <a:fld id="{E90C1E0A-682D-40DC-B1EA-26C007FDC330}" type="slidenum">
              <a:rPr lang="da-DK" smtClean="0"/>
              <a:pPr>
                <a:defRPr/>
              </a:pPr>
              <a:t>‹nr.›</a:t>
            </a:fld>
            <a:endParaRPr lang="da-DK" dirty="0"/>
          </a:p>
        </p:txBody>
      </p:sp>
      <p:sp>
        <p:nvSpPr>
          <p:cNvPr id="8" name="Date Placeholder 7" hidden="1"/>
          <p:cNvSpPr>
            <a:spLocks noGrp="1"/>
          </p:cNvSpPr>
          <p:nvPr>
            <p:ph type="dt" sz="half" idx="14"/>
          </p:nvPr>
        </p:nvSpPr>
        <p:spPr/>
        <p:txBody>
          <a:bodyPr/>
          <a:lstStyle/>
          <a:p>
            <a:fld id="{78417F83-4CBA-48F2-BAD0-783AE3701E32}" type="datetimeFigureOut">
              <a:rPr lang="da-DK" smtClean="0"/>
              <a:pPr/>
              <a:t>22-09-2022</a:t>
            </a:fld>
            <a:r>
              <a:rPr lang="da-DK" dirty="0"/>
              <a:t>27-06-2019</a:t>
            </a:r>
          </a:p>
        </p:txBody>
      </p:sp>
      <p:sp>
        <p:nvSpPr>
          <p:cNvPr id="9" name="Footer Placeholder 8" hidden="1"/>
          <p:cNvSpPr>
            <a:spLocks noGrp="1"/>
          </p:cNvSpPr>
          <p:nvPr>
            <p:ph type="ftr" sz="quarter" idx="15"/>
          </p:nvPr>
        </p:nvSpPr>
        <p:spPr/>
        <p:txBody>
          <a:bodyPr/>
          <a:lstStyle/>
          <a:p>
            <a:endParaRPr lang="da-DK" dirty="0"/>
          </a:p>
        </p:txBody>
      </p:sp>
    </p:spTree>
    <p:extLst>
      <p:ext uri="{BB962C8B-B14F-4D97-AF65-F5344CB8AC3E}">
        <p14:creationId xmlns:p14="http://schemas.microsoft.com/office/powerpoint/2010/main" val="2260751815"/>
      </p:ext>
    </p:extLst>
  </p:cSld>
  <p:clrMapOvr>
    <a:masterClrMapping/>
  </p:clrMapOvr>
  <p:extLst>
    <p:ext uri="{DCECCB84-F9BA-43D5-87BE-67443E8EF086}">
      <p15:sldGuideLst xmlns:p15="http://schemas.microsoft.com/office/powerpoint/2012/main">
        <p15:guide id="1" pos="3922" userDrawn="1">
          <p15:clr>
            <a:srgbClr val="A4A3A4"/>
          </p15:clr>
        </p15:guide>
        <p15:guide id="2" pos="3755" userDrawn="1">
          <p15:clr>
            <a:srgbClr val="A4A3A4"/>
          </p15:clr>
        </p15:guide>
        <p15:guide id="3" orient="horz" pos="2039" userDrawn="1">
          <p15:clr>
            <a:srgbClr val="A4A3A4"/>
          </p15:clr>
        </p15:guide>
        <p15:guide id="4" orient="horz" pos="1872" userDrawn="1">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pictures II">
    <p:spTree>
      <p:nvGrpSpPr>
        <p:cNvPr id="1" name=""/>
        <p:cNvGrpSpPr/>
        <p:nvPr/>
      </p:nvGrpSpPr>
      <p:grpSpPr>
        <a:xfrm>
          <a:off x="0" y="0"/>
          <a:ext cx="0" cy="0"/>
          <a:chOff x="0" y="0"/>
          <a:chExt cx="0" cy="0"/>
        </a:xfrm>
      </p:grpSpPr>
      <p:sp>
        <p:nvSpPr>
          <p:cNvPr id="5" name="Picture Placeholder 1"/>
          <p:cNvSpPr>
            <a:spLocks noGrp="1"/>
          </p:cNvSpPr>
          <p:nvPr>
            <p:ph type="pic" sz="quarter" idx="12" hasCustomPrompt="1"/>
          </p:nvPr>
        </p:nvSpPr>
        <p:spPr>
          <a:xfrm>
            <a:off x="316800" y="316800"/>
            <a:ext cx="5644800" cy="5583600"/>
          </a:xfrm>
          <a:solidFill>
            <a:schemeClr val="bg1"/>
          </a:solidFill>
        </p:spPr>
        <p:txBody>
          <a:bodyPr/>
          <a:lstStyle>
            <a:lvl1pPr marL="0" indent="0">
              <a:buFontTx/>
              <a:buNone/>
              <a:defRPr b="0"/>
            </a:lvl1pPr>
          </a:lstStyle>
          <a:p>
            <a:r>
              <a:rPr lang="da-DK" dirty="0"/>
              <a:t>Click here and add image via Templafy Image Library</a:t>
            </a:r>
            <a:endParaRPr lang="da-DK"/>
          </a:p>
        </p:txBody>
      </p:sp>
      <p:sp>
        <p:nvSpPr>
          <p:cNvPr id="4" name="Picture Placeholder 2"/>
          <p:cNvSpPr>
            <a:spLocks noGrp="1"/>
          </p:cNvSpPr>
          <p:nvPr>
            <p:ph type="pic" sz="quarter" idx="11" hasCustomPrompt="1"/>
          </p:nvPr>
        </p:nvSpPr>
        <p:spPr>
          <a:xfrm>
            <a:off x="6231600" y="316800"/>
            <a:ext cx="5644800" cy="2653200"/>
          </a:xfrm>
        </p:spPr>
        <p:txBody>
          <a:bodyPr/>
          <a:lstStyle>
            <a:lvl1pPr marL="0" indent="0">
              <a:buFontTx/>
              <a:buNone/>
              <a:defRPr b="0"/>
            </a:lvl1pPr>
          </a:lstStyle>
          <a:p>
            <a:r>
              <a:rPr lang="da-DK" dirty="0"/>
              <a:t>Click here and add image via Templafy Image Library</a:t>
            </a:r>
            <a:endParaRPr lang="da-DK"/>
          </a:p>
        </p:txBody>
      </p:sp>
      <p:sp>
        <p:nvSpPr>
          <p:cNvPr id="7" name="Picture Placeholder 3"/>
          <p:cNvSpPr>
            <a:spLocks noGrp="1"/>
          </p:cNvSpPr>
          <p:nvPr>
            <p:ph type="pic" sz="quarter" idx="13" hasCustomPrompt="1"/>
          </p:nvPr>
        </p:nvSpPr>
        <p:spPr>
          <a:xfrm>
            <a:off x="6231600" y="3237372"/>
            <a:ext cx="5644800" cy="2653200"/>
          </a:xfrm>
        </p:spPr>
        <p:txBody>
          <a:bodyPr/>
          <a:lstStyle>
            <a:lvl1pPr marL="0" indent="0">
              <a:buFontTx/>
              <a:buNone/>
              <a:defRPr b="0"/>
            </a:lvl1pPr>
          </a:lstStyle>
          <a:p>
            <a:r>
              <a:rPr lang="da-DK" dirty="0"/>
              <a:t>Click here and add image via Templafy Image Library</a:t>
            </a:r>
            <a:endParaRPr lang="da-DK"/>
          </a:p>
        </p:txBody>
      </p:sp>
      <p:sp>
        <p:nvSpPr>
          <p:cNvPr id="10" name="Slide Number Placeholder 9"/>
          <p:cNvSpPr>
            <a:spLocks noGrp="1"/>
          </p:cNvSpPr>
          <p:nvPr>
            <p:ph type="sldNum" sz="quarter" idx="16"/>
          </p:nvPr>
        </p:nvSpPr>
        <p:spPr>
          <a:xfrm>
            <a:off x="11807992" y="6581497"/>
            <a:ext cx="252000" cy="153888"/>
          </a:xfrm>
        </p:spPr>
        <p:txBody>
          <a:bodyPr/>
          <a:lstStyle/>
          <a:p>
            <a:pPr>
              <a:defRPr/>
            </a:pPr>
            <a:fld id="{E90C1E0A-682D-40DC-B1EA-26C007FDC330}" type="slidenum">
              <a:rPr lang="da-DK" smtClean="0"/>
              <a:pPr>
                <a:defRPr/>
              </a:pPr>
              <a:t>‹nr.›</a:t>
            </a:fld>
            <a:endParaRPr lang="da-DK" dirty="0"/>
          </a:p>
        </p:txBody>
      </p:sp>
      <p:sp>
        <p:nvSpPr>
          <p:cNvPr id="8" name="Date Placeholder 7" hidden="1"/>
          <p:cNvSpPr>
            <a:spLocks noGrp="1"/>
          </p:cNvSpPr>
          <p:nvPr>
            <p:ph type="dt" sz="half" idx="14"/>
          </p:nvPr>
        </p:nvSpPr>
        <p:spPr/>
        <p:txBody>
          <a:bodyPr/>
          <a:lstStyle/>
          <a:p>
            <a:fld id="{78417F83-4CBA-48F2-BAD0-783AE3701E32}" type="datetimeFigureOut">
              <a:rPr lang="da-DK" smtClean="0"/>
              <a:pPr/>
              <a:t>22-09-2022</a:t>
            </a:fld>
            <a:r>
              <a:rPr lang="da-DK" dirty="0"/>
              <a:t>27-06-2019</a:t>
            </a:r>
          </a:p>
        </p:txBody>
      </p:sp>
      <p:sp>
        <p:nvSpPr>
          <p:cNvPr id="9" name="Footer Placeholder 8" hidden="1"/>
          <p:cNvSpPr>
            <a:spLocks noGrp="1"/>
          </p:cNvSpPr>
          <p:nvPr>
            <p:ph type="ftr" sz="quarter" idx="15"/>
          </p:nvPr>
        </p:nvSpPr>
        <p:spPr/>
        <p:txBody>
          <a:bodyPr/>
          <a:lstStyle/>
          <a:p>
            <a:endParaRPr lang="da-DK" dirty="0"/>
          </a:p>
        </p:txBody>
      </p:sp>
    </p:spTree>
    <p:extLst>
      <p:ext uri="{BB962C8B-B14F-4D97-AF65-F5344CB8AC3E}">
        <p14:creationId xmlns:p14="http://schemas.microsoft.com/office/powerpoint/2010/main" val="93570263"/>
      </p:ext>
    </p:extLst>
  </p:cSld>
  <p:clrMapOvr>
    <a:masterClrMapping/>
  </p:clrMapOvr>
  <p:extLst>
    <p:ext uri="{DCECCB84-F9BA-43D5-87BE-67443E8EF086}">
      <p15:sldGuideLst xmlns:p15="http://schemas.microsoft.com/office/powerpoint/2012/main">
        <p15:guide id="1" pos="3922" userDrawn="1">
          <p15:clr>
            <a:srgbClr val="A4A3A4"/>
          </p15:clr>
        </p15:guide>
        <p15:guide id="2" pos="3755" userDrawn="1">
          <p15:clr>
            <a:srgbClr val="A4A3A4"/>
          </p15:clr>
        </p15:guide>
        <p15:guide id="3" orient="horz" pos="2039" userDrawn="1">
          <p15:clr>
            <a:srgbClr val="A4A3A4"/>
          </p15:clr>
        </p15:guide>
        <p15:guide id="4" orient="horz" pos="1872" userDrawn="1">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Full slide pictur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315913" y="315913"/>
            <a:ext cx="11557000" cy="6220354"/>
          </a:xfrm>
        </p:spPr>
        <p:txBody>
          <a:bodyPr/>
          <a:lstStyle>
            <a:lvl1pPr marL="0" indent="0">
              <a:buFontTx/>
              <a:buNone/>
              <a:defRPr b="0"/>
            </a:lvl1pPr>
          </a:lstStyle>
          <a:p>
            <a:r>
              <a:rPr lang="da-DK" dirty="0"/>
              <a:t>Click here and add image via Templafy Image Library</a:t>
            </a:r>
            <a:endParaRPr lang="da-DK"/>
          </a:p>
        </p:txBody>
      </p:sp>
      <p:sp>
        <p:nvSpPr>
          <p:cNvPr id="8" name="Slide Number Placeholder 7"/>
          <p:cNvSpPr>
            <a:spLocks noGrp="1"/>
          </p:cNvSpPr>
          <p:nvPr>
            <p:ph type="sldNum" sz="quarter" idx="14"/>
          </p:nvPr>
        </p:nvSpPr>
        <p:spPr>
          <a:xfrm>
            <a:off x="11807992" y="6581497"/>
            <a:ext cx="252000" cy="153888"/>
          </a:xfrm>
        </p:spPr>
        <p:txBody>
          <a:bodyPr/>
          <a:lstStyle/>
          <a:p>
            <a:pPr>
              <a:defRPr/>
            </a:pPr>
            <a:fld id="{E90C1E0A-682D-40DC-B1EA-26C007FDC330}" type="slidenum">
              <a:rPr lang="da-DK" smtClean="0"/>
              <a:pPr>
                <a:defRPr/>
              </a:pPr>
              <a:t>‹nr.›</a:t>
            </a:fld>
            <a:endParaRPr lang="da-DK" dirty="0"/>
          </a:p>
        </p:txBody>
      </p:sp>
      <p:sp>
        <p:nvSpPr>
          <p:cNvPr id="6" name="Date Placeholder 5" hidden="1"/>
          <p:cNvSpPr>
            <a:spLocks noGrp="1"/>
          </p:cNvSpPr>
          <p:nvPr>
            <p:ph type="dt" sz="half" idx="12"/>
          </p:nvPr>
        </p:nvSpPr>
        <p:spPr/>
        <p:txBody>
          <a:bodyPr/>
          <a:lstStyle/>
          <a:p>
            <a:fld id="{78417F83-4CBA-48F2-BAD0-783AE3701E32}" type="datetimeFigureOut">
              <a:rPr lang="da-DK" smtClean="0"/>
              <a:pPr/>
              <a:t>22-09-2022</a:t>
            </a:fld>
            <a:r>
              <a:rPr lang="da-DK" dirty="0"/>
              <a:t>27-06-2019</a:t>
            </a:r>
          </a:p>
        </p:txBody>
      </p:sp>
      <p:sp>
        <p:nvSpPr>
          <p:cNvPr id="7" name="Footer Placeholder 6" hidden="1"/>
          <p:cNvSpPr>
            <a:spLocks noGrp="1"/>
          </p:cNvSpPr>
          <p:nvPr>
            <p:ph type="ftr" sz="quarter" idx="13"/>
          </p:nvPr>
        </p:nvSpPr>
        <p:spPr/>
        <p:txBody>
          <a:bodyPr/>
          <a:lstStyle/>
          <a:p>
            <a:endParaRPr lang="da-DK" dirty="0"/>
          </a:p>
        </p:txBody>
      </p:sp>
    </p:spTree>
    <p:extLst>
      <p:ext uri="{BB962C8B-B14F-4D97-AF65-F5344CB8AC3E}">
        <p14:creationId xmlns:p14="http://schemas.microsoft.com/office/powerpoint/2010/main" val="15349476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9" name="Hvid baggrund"/>
          <p:cNvSpPr/>
          <p:nvPr userDrawn="1"/>
        </p:nvSpPr>
        <p:spPr bwMode="auto">
          <a:xfrm>
            <a:off x="0" y="0"/>
            <a:ext cx="12188825" cy="5897563"/>
          </a:xfrm>
          <a:prstGeom prst="rect">
            <a:avLst/>
          </a:prstGeom>
          <a:solidFill>
            <a:schemeClr val="bg1"/>
          </a:solidFill>
          <a:ln w="1778"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da-DK" sz="1600" b="0" i="0" u="none" strike="noStrike" cap="none" normalizeH="0" baseline="0" dirty="0" err="1">
              <a:ln>
                <a:noFill/>
              </a:ln>
              <a:solidFill>
                <a:schemeClr val="bg1"/>
              </a:solidFill>
              <a:effectLst/>
              <a:latin typeface="AU Passata" pitchFamily="34" charset="0"/>
            </a:endParaRPr>
          </a:p>
        </p:txBody>
      </p:sp>
      <p:sp>
        <p:nvSpPr>
          <p:cNvPr id="10" name="Slide Number Placeholder 9"/>
          <p:cNvSpPr>
            <a:spLocks noGrp="1"/>
          </p:cNvSpPr>
          <p:nvPr>
            <p:ph type="sldNum" sz="quarter" idx="15"/>
          </p:nvPr>
        </p:nvSpPr>
        <p:spPr>
          <a:xfrm>
            <a:off x="11807992" y="6581497"/>
            <a:ext cx="252000" cy="153888"/>
          </a:xfrm>
        </p:spPr>
        <p:txBody>
          <a:bodyPr/>
          <a:lstStyle/>
          <a:p>
            <a:pPr>
              <a:defRPr/>
            </a:pPr>
            <a:fld id="{E90C1E0A-682D-40DC-B1EA-26C007FDC330}" type="slidenum">
              <a:rPr lang="da-DK" smtClean="0"/>
              <a:pPr>
                <a:defRPr/>
              </a:pPr>
              <a:t>‹nr.›</a:t>
            </a:fld>
            <a:endParaRPr lang="da-DK" dirty="0"/>
          </a:p>
        </p:txBody>
      </p:sp>
      <p:sp>
        <p:nvSpPr>
          <p:cNvPr id="6" name="Date Placeholder 5" hidden="1"/>
          <p:cNvSpPr>
            <a:spLocks noGrp="1"/>
          </p:cNvSpPr>
          <p:nvPr>
            <p:ph type="dt" sz="half" idx="13"/>
          </p:nvPr>
        </p:nvSpPr>
        <p:spPr/>
        <p:txBody>
          <a:bodyPr/>
          <a:lstStyle/>
          <a:p>
            <a:fld id="{78417F83-4CBA-48F2-BAD0-783AE3701E32}" type="datetimeFigureOut">
              <a:rPr lang="da-DK" smtClean="0"/>
              <a:pPr/>
              <a:t>22-09-2022</a:t>
            </a:fld>
            <a:r>
              <a:rPr lang="da-DK" dirty="0"/>
              <a:t>27-06-2019</a:t>
            </a:r>
          </a:p>
        </p:txBody>
      </p:sp>
      <p:sp>
        <p:nvSpPr>
          <p:cNvPr id="8" name="Footer Placeholder 7" hidden="1"/>
          <p:cNvSpPr>
            <a:spLocks noGrp="1"/>
          </p:cNvSpPr>
          <p:nvPr>
            <p:ph type="ftr" sz="quarter" idx="14"/>
          </p:nvPr>
        </p:nvSpPr>
        <p:spPr/>
        <p:txBody>
          <a:bodyPr/>
          <a:lstStyle/>
          <a:p>
            <a:endParaRPr lang="da-DK" dirty="0"/>
          </a:p>
        </p:txBody>
      </p:sp>
      <p:sp>
        <p:nvSpPr>
          <p:cNvPr id="11" name="Text Placeholder 61"/>
          <p:cNvSpPr>
            <a:spLocks noGrp="1"/>
          </p:cNvSpPr>
          <p:nvPr>
            <p:ph type="body" sz="quarter" idx="16" hasCustomPrompt="1"/>
          </p:nvPr>
        </p:nvSpPr>
        <p:spPr>
          <a:xfrm>
            <a:off x="1845940" y="1412776"/>
            <a:ext cx="8496944" cy="3744416"/>
          </a:xfrm>
        </p:spPr>
        <p:txBody>
          <a:bodyPr/>
          <a:lstStyle>
            <a:lvl1pPr marL="432000" indent="-432000" algn="ctr">
              <a:lnSpc>
                <a:spcPct val="107000"/>
              </a:lnSpc>
              <a:buSzPct val="250000"/>
              <a:buFontTx/>
              <a:buBlip>
                <a:blip r:embed="rId2"/>
              </a:buBlip>
              <a:defRPr sz="2800">
                <a:latin typeface="Georgia" panose="02040502050405020303" pitchFamily="18" charset="0"/>
              </a:defRPr>
            </a:lvl1pPr>
            <a:lvl2pPr marL="216000" indent="-216000" algn="ctr">
              <a:lnSpc>
                <a:spcPct val="99000"/>
              </a:lnSpc>
              <a:buFont typeface="Arial" panose="020B0604020202020204" pitchFamily="34" charset="0"/>
              <a:buChar char="-"/>
              <a:defRPr sz="2000" cap="all" baseline="0">
                <a:latin typeface="Georgia" panose="02040502050405020303" pitchFamily="18" charset="0"/>
              </a:defRPr>
            </a:lvl2pPr>
            <a:lvl3pPr algn="ctr">
              <a:buFontTx/>
              <a:buNone/>
              <a:defRPr/>
            </a:lvl3pPr>
          </a:lstStyle>
          <a:p>
            <a:pPr lvl="0"/>
            <a:r>
              <a:rPr lang="da-DK" dirty="0"/>
              <a:t>Click to add Quote text, for next level ENTER and TAB</a:t>
            </a:r>
            <a:endParaRPr lang="da-DK"/>
          </a:p>
          <a:p>
            <a:pPr lvl="1"/>
            <a:r>
              <a:rPr lang="da-DK" dirty="0"/>
              <a:t>Second level</a:t>
            </a:r>
            <a:endParaRPr lang="da-DK"/>
          </a:p>
          <a:p>
            <a:pPr lvl="2"/>
            <a:endParaRPr lang="da-DK" dirty="0"/>
          </a:p>
        </p:txBody>
      </p:sp>
    </p:spTree>
    <p:extLst>
      <p:ext uri="{BB962C8B-B14F-4D97-AF65-F5344CB8AC3E}">
        <p14:creationId xmlns:p14="http://schemas.microsoft.com/office/powerpoint/2010/main" val="17961400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 and Quote slide">
    <p:spTree>
      <p:nvGrpSpPr>
        <p:cNvPr id="1" name=""/>
        <p:cNvGrpSpPr/>
        <p:nvPr/>
      </p:nvGrpSpPr>
      <p:grpSpPr>
        <a:xfrm>
          <a:off x="0" y="0"/>
          <a:ext cx="0" cy="0"/>
          <a:chOff x="0" y="0"/>
          <a:chExt cx="0" cy="0"/>
        </a:xfrm>
      </p:grpSpPr>
      <p:sp>
        <p:nvSpPr>
          <p:cNvPr id="8" name="Hvid baggrund"/>
          <p:cNvSpPr/>
          <p:nvPr userDrawn="1"/>
        </p:nvSpPr>
        <p:spPr bwMode="auto">
          <a:xfrm>
            <a:off x="0" y="0"/>
            <a:ext cx="12188825" cy="5897563"/>
          </a:xfrm>
          <a:prstGeom prst="rect">
            <a:avLst/>
          </a:prstGeom>
          <a:solidFill>
            <a:schemeClr val="bg1"/>
          </a:solidFill>
          <a:ln w="1778"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da-DK" sz="1600" b="0" i="0" u="none" strike="noStrike" cap="none" normalizeH="0" baseline="0" dirty="0" err="1">
              <a:ln>
                <a:noFill/>
              </a:ln>
              <a:solidFill>
                <a:schemeClr val="bg1"/>
              </a:solidFill>
              <a:effectLst/>
              <a:latin typeface="AU Passata" pitchFamily="34" charset="0"/>
            </a:endParaRPr>
          </a:p>
        </p:txBody>
      </p:sp>
      <p:sp>
        <p:nvSpPr>
          <p:cNvPr id="5" name="Title 1"/>
          <p:cNvSpPr>
            <a:spLocks noGrp="1"/>
          </p:cNvSpPr>
          <p:nvPr>
            <p:ph type="title"/>
          </p:nvPr>
        </p:nvSpPr>
        <p:spPr>
          <a:xfrm>
            <a:off x="315913" y="230400"/>
            <a:ext cx="11563200" cy="752400"/>
          </a:xfrm>
        </p:spPr>
        <p:txBody>
          <a:bodyPr anchor="t" anchorCtr="0"/>
          <a:lstStyle/>
          <a:p>
            <a:r>
              <a:rPr lang="da-DK" dirty="0"/>
              <a:t>Click to edit Master title style</a:t>
            </a:r>
            <a:endParaRPr lang="da-DK"/>
          </a:p>
        </p:txBody>
      </p:sp>
      <p:sp>
        <p:nvSpPr>
          <p:cNvPr id="7" name="Text Placeholder 2"/>
          <p:cNvSpPr>
            <a:spLocks noGrp="1"/>
          </p:cNvSpPr>
          <p:nvPr>
            <p:ph type="body" sz="quarter" idx="11" hasCustomPrompt="1"/>
          </p:nvPr>
        </p:nvSpPr>
        <p:spPr>
          <a:xfrm>
            <a:off x="2998068" y="1853461"/>
            <a:ext cx="6264696" cy="2725288"/>
          </a:xfrm>
        </p:spPr>
        <p:txBody>
          <a:bodyPr/>
          <a:lstStyle>
            <a:lvl1pPr marL="432000" indent="-432000" algn="ctr">
              <a:lnSpc>
                <a:spcPct val="107000"/>
              </a:lnSpc>
              <a:buSzPct val="250000"/>
              <a:buFontTx/>
              <a:buBlip>
                <a:blip r:embed="rId2"/>
              </a:buBlip>
              <a:defRPr sz="2800">
                <a:latin typeface="Georgia" panose="02040502050405020303" pitchFamily="18" charset="0"/>
              </a:defRPr>
            </a:lvl1pPr>
            <a:lvl2pPr marL="216000" indent="-216000" algn="ctr">
              <a:lnSpc>
                <a:spcPct val="99000"/>
              </a:lnSpc>
              <a:buFont typeface="Arial" panose="020B0604020202020204" pitchFamily="34" charset="0"/>
              <a:buChar char="-"/>
              <a:defRPr sz="2000" cap="all" baseline="0">
                <a:latin typeface="Georgia" panose="02040502050405020303" pitchFamily="18" charset="0"/>
              </a:defRPr>
            </a:lvl2pPr>
            <a:lvl3pPr marL="576000" indent="0">
              <a:buNone/>
              <a:defRPr/>
            </a:lvl3pPr>
          </a:lstStyle>
          <a:p>
            <a:pPr lvl="0"/>
            <a:r>
              <a:rPr lang="da-DK" dirty="0"/>
              <a:t>Click to add Quote text, for next level ENTER and TAB</a:t>
            </a:r>
            <a:endParaRPr lang="da-DK"/>
          </a:p>
          <a:p>
            <a:pPr lvl="1"/>
            <a:r>
              <a:rPr lang="da-DK" dirty="0"/>
              <a:t>Second level</a:t>
            </a:r>
            <a:endParaRPr lang="da-DK"/>
          </a:p>
        </p:txBody>
      </p:sp>
      <p:sp>
        <p:nvSpPr>
          <p:cNvPr id="11" name="Slide Number Placeholder 10"/>
          <p:cNvSpPr>
            <a:spLocks noGrp="1"/>
          </p:cNvSpPr>
          <p:nvPr>
            <p:ph type="sldNum" sz="quarter" idx="15"/>
          </p:nvPr>
        </p:nvSpPr>
        <p:spPr>
          <a:xfrm>
            <a:off x="11807992" y="6581497"/>
            <a:ext cx="252000" cy="153888"/>
          </a:xfrm>
        </p:spPr>
        <p:txBody>
          <a:bodyPr/>
          <a:lstStyle/>
          <a:p>
            <a:pPr>
              <a:defRPr/>
            </a:pPr>
            <a:fld id="{E90C1E0A-682D-40DC-B1EA-26C007FDC330}" type="slidenum">
              <a:rPr lang="da-DK" smtClean="0"/>
              <a:pPr>
                <a:defRPr/>
              </a:pPr>
              <a:t>‹nr.›</a:t>
            </a:fld>
            <a:endParaRPr lang="da-DK" dirty="0"/>
          </a:p>
        </p:txBody>
      </p:sp>
      <p:sp>
        <p:nvSpPr>
          <p:cNvPr id="6" name="Date Placeholder 5" hidden="1"/>
          <p:cNvSpPr>
            <a:spLocks noGrp="1"/>
          </p:cNvSpPr>
          <p:nvPr>
            <p:ph type="dt" sz="half" idx="13"/>
          </p:nvPr>
        </p:nvSpPr>
        <p:spPr/>
        <p:txBody>
          <a:bodyPr/>
          <a:lstStyle/>
          <a:p>
            <a:fld id="{78417F83-4CBA-48F2-BAD0-783AE3701E32}" type="datetimeFigureOut">
              <a:rPr lang="da-DK" smtClean="0"/>
              <a:pPr/>
              <a:t>22-09-2022</a:t>
            </a:fld>
            <a:r>
              <a:rPr lang="da-DK" dirty="0"/>
              <a:t>27-06-2019</a:t>
            </a:r>
          </a:p>
        </p:txBody>
      </p:sp>
      <p:sp>
        <p:nvSpPr>
          <p:cNvPr id="10" name="Footer Placeholder 9" hidden="1"/>
          <p:cNvSpPr>
            <a:spLocks noGrp="1"/>
          </p:cNvSpPr>
          <p:nvPr>
            <p:ph type="ftr" sz="quarter" idx="14"/>
          </p:nvPr>
        </p:nvSpPr>
        <p:spPr/>
        <p:txBody>
          <a:bodyPr/>
          <a:lstStyle/>
          <a:p>
            <a:endParaRPr lang="da-DK" dirty="0"/>
          </a:p>
        </p:txBody>
      </p:sp>
    </p:spTree>
    <p:extLst>
      <p:ext uri="{BB962C8B-B14F-4D97-AF65-F5344CB8AC3E}">
        <p14:creationId xmlns:p14="http://schemas.microsoft.com/office/powerpoint/2010/main" val="14951546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Full slide content">
    <p:spTree>
      <p:nvGrpSpPr>
        <p:cNvPr id="1" name=""/>
        <p:cNvGrpSpPr/>
        <p:nvPr/>
      </p:nvGrpSpPr>
      <p:grpSpPr>
        <a:xfrm>
          <a:off x="0" y="0"/>
          <a:ext cx="0" cy="0"/>
          <a:chOff x="0" y="0"/>
          <a:chExt cx="0" cy="0"/>
        </a:xfrm>
      </p:grpSpPr>
      <p:sp>
        <p:nvSpPr>
          <p:cNvPr id="5" name="Content Placeholder 1"/>
          <p:cNvSpPr>
            <a:spLocks noGrp="1"/>
          </p:cNvSpPr>
          <p:nvPr>
            <p:ph sz="quarter" idx="12"/>
          </p:nvPr>
        </p:nvSpPr>
        <p:spPr>
          <a:xfrm>
            <a:off x="328613" y="328612"/>
            <a:ext cx="11550650" cy="6213475"/>
          </a:xfrm>
        </p:spPr>
        <p:txBody>
          <a:bodyPr/>
          <a:lstStyle/>
          <a:p>
            <a:pPr lvl="0"/>
            <a:r>
              <a:rPr lang="da-DK" dirty="0"/>
              <a:t>Click to edit Master text styles</a:t>
            </a:r>
            <a:endParaRPr lang="da-DK"/>
          </a:p>
          <a:p>
            <a:pPr lvl="1"/>
            <a:r>
              <a:rPr lang="da-DK" dirty="0"/>
              <a:t>Second level</a:t>
            </a:r>
            <a:endParaRPr lang="da-DK"/>
          </a:p>
          <a:p>
            <a:pPr lvl="2"/>
            <a:r>
              <a:rPr lang="da-DK" dirty="0"/>
              <a:t>Third level</a:t>
            </a:r>
            <a:endParaRPr lang="da-DK"/>
          </a:p>
          <a:p>
            <a:pPr lvl="3"/>
            <a:r>
              <a:rPr lang="da-DK" dirty="0"/>
              <a:t>Fourth level</a:t>
            </a:r>
            <a:endParaRPr lang="da-DK"/>
          </a:p>
          <a:p>
            <a:pPr lvl="4"/>
            <a:r>
              <a:rPr lang="da-DK" dirty="0"/>
              <a:t>Fifth level</a:t>
            </a:r>
            <a:endParaRPr lang="da-DK"/>
          </a:p>
        </p:txBody>
      </p:sp>
      <p:sp>
        <p:nvSpPr>
          <p:cNvPr id="8" name="Slide Number Placeholder 7"/>
          <p:cNvSpPr>
            <a:spLocks noGrp="1"/>
          </p:cNvSpPr>
          <p:nvPr>
            <p:ph type="sldNum" sz="quarter" idx="15"/>
          </p:nvPr>
        </p:nvSpPr>
        <p:spPr>
          <a:xfrm>
            <a:off x="11807992" y="6581497"/>
            <a:ext cx="252000" cy="153888"/>
          </a:xfrm>
        </p:spPr>
        <p:txBody>
          <a:bodyPr/>
          <a:lstStyle/>
          <a:p>
            <a:pPr>
              <a:defRPr/>
            </a:pPr>
            <a:fld id="{E90C1E0A-682D-40DC-B1EA-26C007FDC330}" type="slidenum">
              <a:rPr lang="da-DK" smtClean="0"/>
              <a:pPr>
                <a:defRPr/>
              </a:pPr>
              <a:t>‹nr.›</a:t>
            </a:fld>
            <a:endParaRPr lang="da-DK" dirty="0"/>
          </a:p>
        </p:txBody>
      </p:sp>
      <p:sp>
        <p:nvSpPr>
          <p:cNvPr id="6" name="Date Placeholder 5" hidden="1"/>
          <p:cNvSpPr>
            <a:spLocks noGrp="1"/>
          </p:cNvSpPr>
          <p:nvPr>
            <p:ph type="dt" sz="half" idx="13"/>
          </p:nvPr>
        </p:nvSpPr>
        <p:spPr/>
        <p:txBody>
          <a:bodyPr/>
          <a:lstStyle/>
          <a:p>
            <a:fld id="{78417F83-4CBA-48F2-BAD0-783AE3701E32}" type="datetimeFigureOut">
              <a:rPr lang="da-DK" smtClean="0"/>
              <a:pPr/>
              <a:t>22-09-2022</a:t>
            </a:fld>
            <a:r>
              <a:rPr lang="da-DK" dirty="0"/>
              <a:t>27-06-2019</a:t>
            </a:r>
          </a:p>
        </p:txBody>
      </p:sp>
      <p:sp>
        <p:nvSpPr>
          <p:cNvPr id="7" name="Footer Placeholder 6" hidden="1"/>
          <p:cNvSpPr>
            <a:spLocks noGrp="1"/>
          </p:cNvSpPr>
          <p:nvPr>
            <p:ph type="ftr" sz="quarter" idx="14"/>
          </p:nvPr>
        </p:nvSpPr>
        <p:spPr/>
        <p:txBody>
          <a:bodyPr/>
          <a:lstStyle/>
          <a:p>
            <a:endParaRPr lang="da-DK" dirty="0"/>
          </a:p>
        </p:txBody>
      </p:sp>
    </p:spTree>
    <p:extLst>
      <p:ext uri="{BB962C8B-B14F-4D97-AF65-F5344CB8AC3E}">
        <p14:creationId xmlns:p14="http://schemas.microsoft.com/office/powerpoint/2010/main" val="781562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u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Click to edit Master title style</a:t>
            </a:r>
            <a:endParaRPr lang="da-DK"/>
          </a:p>
        </p:txBody>
      </p:sp>
      <p:sp>
        <p:nvSpPr>
          <p:cNvPr id="6" name="TextBox 5"/>
          <p:cNvSpPr txBox="1"/>
          <p:nvPr userDrawn="1"/>
        </p:nvSpPr>
        <p:spPr>
          <a:xfrm>
            <a:off x="-2160355" y="1022476"/>
            <a:ext cx="2012649" cy="473425"/>
          </a:xfrm>
          <a:prstGeom prst="rect">
            <a:avLst/>
          </a:prstGeom>
          <a:noFill/>
        </p:spPr>
        <p:txBody>
          <a:bodyPr wrap="square" lIns="0" tIns="0" rIns="0" bIns="0" rtlCol="0">
            <a:noAutofit/>
          </a:bodyPr>
          <a:lstStyle/>
          <a:p>
            <a:pPr algn="r">
              <a:lnSpc>
                <a:spcPct val="100000"/>
              </a:lnSpc>
            </a:pPr>
            <a:r>
              <a:rPr lang="da-DK" sz="1000" noProof="1">
                <a:solidFill>
                  <a:schemeClr val="tx1">
                    <a:lumMod val="75000"/>
                    <a:lumOff val="25000"/>
                  </a:schemeClr>
                </a:solidFill>
              </a:rPr>
              <a:t>Ændr 2. linje i overskriften </a:t>
            </a:r>
            <a:br>
              <a:rPr lang="en-GB" sz="1000" noProof="1">
                <a:solidFill>
                  <a:schemeClr val="tx1">
                    <a:lumMod val="75000"/>
                    <a:lumOff val="25000"/>
                  </a:schemeClr>
                </a:solidFill>
              </a:rPr>
            </a:br>
            <a:r>
              <a:rPr lang="da-DK" sz="1000" noProof="1">
                <a:solidFill>
                  <a:schemeClr val="tx1">
                    <a:lumMod val="75000"/>
                    <a:lumOff val="25000"/>
                  </a:schemeClr>
                </a:solidFill>
              </a:rPr>
              <a:t>til AU Passata Light</a:t>
            </a:r>
            <a:endParaRPr lang="da-DK" sz="4799" dirty="0"/>
          </a:p>
        </p:txBody>
      </p:sp>
      <p:sp>
        <p:nvSpPr>
          <p:cNvPr id="9" name="Slide Number Placeholder 8"/>
          <p:cNvSpPr>
            <a:spLocks noGrp="1"/>
          </p:cNvSpPr>
          <p:nvPr>
            <p:ph type="sldNum" sz="quarter" idx="12"/>
          </p:nvPr>
        </p:nvSpPr>
        <p:spPr>
          <a:xfrm>
            <a:off x="11807992" y="6581497"/>
            <a:ext cx="252000" cy="153888"/>
          </a:xfrm>
        </p:spPr>
        <p:txBody>
          <a:bodyPr/>
          <a:lstStyle/>
          <a:p>
            <a:pPr>
              <a:defRPr/>
            </a:pPr>
            <a:fld id="{E90C1E0A-682D-40DC-B1EA-26C007FDC330}" type="slidenum">
              <a:rPr lang="da-DK" smtClean="0"/>
              <a:pPr>
                <a:defRPr/>
              </a:pPr>
              <a:t>‹nr.›</a:t>
            </a:fld>
            <a:endParaRPr lang="da-DK" dirty="0"/>
          </a:p>
        </p:txBody>
      </p:sp>
      <p:sp>
        <p:nvSpPr>
          <p:cNvPr id="7" name="Date Placeholder 6" hidden="1"/>
          <p:cNvSpPr>
            <a:spLocks noGrp="1"/>
          </p:cNvSpPr>
          <p:nvPr>
            <p:ph type="dt" sz="half" idx="10"/>
          </p:nvPr>
        </p:nvSpPr>
        <p:spPr/>
        <p:txBody>
          <a:bodyPr/>
          <a:lstStyle/>
          <a:p>
            <a:fld id="{78417F83-4CBA-48F2-BAD0-783AE3701E32}" type="datetimeFigureOut">
              <a:rPr lang="da-DK" smtClean="0"/>
              <a:pPr/>
              <a:t>22-09-2022</a:t>
            </a:fld>
            <a:r>
              <a:rPr lang="da-DK" dirty="0"/>
              <a:t>27-06-2019</a:t>
            </a:r>
          </a:p>
        </p:txBody>
      </p:sp>
      <p:sp>
        <p:nvSpPr>
          <p:cNvPr id="8" name="Footer Placeholder 7" hidden="1"/>
          <p:cNvSpPr>
            <a:spLocks noGrp="1"/>
          </p:cNvSpPr>
          <p:nvPr>
            <p:ph type="ftr" sz="quarter" idx="11"/>
          </p:nvPr>
        </p:nvSpPr>
        <p:spPr/>
        <p:txBody>
          <a:bodyPr/>
          <a:lstStyle/>
          <a:p>
            <a:endParaRPr lang="da-DK"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3" name="Rectangle 2"/>
          <p:cNvSpPr/>
          <p:nvPr userDrawn="1"/>
        </p:nvSpPr>
        <p:spPr bwMode="auto">
          <a:xfrm>
            <a:off x="765820" y="1340768"/>
            <a:ext cx="1224136" cy="504056"/>
          </a:xfrm>
          <a:prstGeom prst="rect">
            <a:avLst/>
          </a:prstGeom>
          <a:solidFill>
            <a:schemeClr val="bg1"/>
          </a:solidFill>
          <a:ln w="1778"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da-DK" sz="1600" b="0" i="0" u="none" strike="noStrike" cap="none" normalizeH="0" baseline="0" dirty="0" err="1">
              <a:ln>
                <a:noFill/>
              </a:ln>
              <a:solidFill>
                <a:schemeClr val="bg1"/>
              </a:solidFill>
              <a:effectLst/>
              <a:latin typeface="AU Passata" pitchFamily="34" charset="0"/>
            </a:endParaRPr>
          </a:p>
        </p:txBody>
      </p:sp>
      <p:sp>
        <p:nvSpPr>
          <p:cNvPr id="5" name="Slide Number Placeholder 4"/>
          <p:cNvSpPr>
            <a:spLocks noGrp="1"/>
          </p:cNvSpPr>
          <p:nvPr>
            <p:ph type="sldNum" sz="quarter" idx="12"/>
          </p:nvPr>
        </p:nvSpPr>
        <p:spPr>
          <a:xfrm>
            <a:off x="11807992" y="6581497"/>
            <a:ext cx="252000" cy="153888"/>
          </a:xfrm>
        </p:spPr>
        <p:txBody>
          <a:bodyPr/>
          <a:lstStyle/>
          <a:p>
            <a:pPr>
              <a:defRPr/>
            </a:pPr>
            <a:fld id="{E90C1E0A-682D-40DC-B1EA-26C007FDC330}" type="slidenum">
              <a:rPr lang="da-DK" smtClean="0"/>
              <a:pPr>
                <a:defRPr/>
              </a:pPr>
              <a:t>‹nr.›</a:t>
            </a:fld>
            <a:endParaRPr lang="da-DK" dirty="0"/>
          </a:p>
        </p:txBody>
      </p:sp>
      <p:sp>
        <p:nvSpPr>
          <p:cNvPr id="2" name="Date Placeholder 1" hidden="1"/>
          <p:cNvSpPr>
            <a:spLocks noGrp="1"/>
          </p:cNvSpPr>
          <p:nvPr>
            <p:ph type="dt" sz="half" idx="10"/>
          </p:nvPr>
        </p:nvSpPr>
        <p:spPr/>
        <p:txBody>
          <a:bodyPr/>
          <a:lstStyle/>
          <a:p>
            <a:fld id="{78417F83-4CBA-48F2-BAD0-783AE3701E32}" type="datetimeFigureOut">
              <a:rPr lang="da-DK" smtClean="0"/>
              <a:pPr/>
              <a:t>22-09-2022</a:t>
            </a:fld>
            <a:r>
              <a:rPr lang="da-DK" dirty="0"/>
              <a:t>27-06-2019</a:t>
            </a:r>
          </a:p>
        </p:txBody>
      </p:sp>
      <p:sp>
        <p:nvSpPr>
          <p:cNvPr id="4" name="Footer Placeholder 3" hidden="1"/>
          <p:cNvSpPr>
            <a:spLocks noGrp="1"/>
          </p:cNvSpPr>
          <p:nvPr>
            <p:ph type="ftr" sz="quarter" idx="11"/>
          </p:nvPr>
        </p:nvSpPr>
        <p:spPr/>
        <p:txBody>
          <a:bodyPr/>
          <a:lstStyle/>
          <a:p>
            <a:endParaRPr lang="da-DK"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End slide Logo">
    <p:bg>
      <p:bgPr>
        <a:solidFill>
          <a:schemeClr val="bg1"/>
        </a:solidFill>
        <a:effectLst/>
      </p:bgPr>
    </p:bg>
    <p:spTree>
      <p:nvGrpSpPr>
        <p:cNvPr id="1" name=""/>
        <p:cNvGrpSpPr/>
        <p:nvPr/>
      </p:nvGrpSpPr>
      <p:grpSpPr>
        <a:xfrm>
          <a:off x="0" y="0"/>
          <a:ext cx="0" cy="0"/>
          <a:chOff x="0" y="0"/>
          <a:chExt cx="0" cy="0"/>
        </a:xfrm>
      </p:grpSpPr>
      <p:sp>
        <p:nvSpPr>
          <p:cNvPr id="8" name="Farvet baggrund"/>
          <p:cNvSpPr/>
          <p:nvPr userDrawn="1"/>
        </p:nvSpPr>
        <p:spPr>
          <a:xfrm>
            <a:off x="0" y="0"/>
            <a:ext cx="1218882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sz="4799" dirty="0"/>
          </a:p>
        </p:txBody>
      </p:sp>
      <p:pic>
        <p:nvPicPr>
          <p:cNvPr id="6" name="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8776" y="2163364"/>
            <a:ext cx="2531272" cy="2531272"/>
          </a:xfrm>
          <a:prstGeom prst="rect">
            <a:avLst/>
          </a:prstGeom>
        </p:spPr>
      </p:pic>
      <p:sp>
        <p:nvSpPr>
          <p:cNvPr id="5" name="Date Placeholder 4" hidden="1"/>
          <p:cNvSpPr>
            <a:spLocks noGrp="1"/>
          </p:cNvSpPr>
          <p:nvPr>
            <p:ph type="dt" sz="half" idx="10"/>
          </p:nvPr>
        </p:nvSpPr>
        <p:spPr/>
        <p:txBody>
          <a:bodyPr/>
          <a:lstStyle/>
          <a:p>
            <a:fld id="{78417F83-4CBA-48F2-BAD0-783AE3701E32}" type="datetimeFigureOut">
              <a:rPr lang="da-DK" smtClean="0"/>
              <a:pPr/>
              <a:t>22-09-2022</a:t>
            </a:fld>
            <a:r>
              <a:rPr lang="da-DK" dirty="0"/>
              <a:t>27-06-2019</a:t>
            </a:r>
          </a:p>
        </p:txBody>
      </p:sp>
      <p:sp>
        <p:nvSpPr>
          <p:cNvPr id="7" name="Footer Placeholder 6" hidden="1"/>
          <p:cNvSpPr>
            <a:spLocks noGrp="1"/>
          </p:cNvSpPr>
          <p:nvPr>
            <p:ph type="ftr" sz="quarter" idx="11"/>
          </p:nvPr>
        </p:nvSpPr>
        <p:spPr/>
        <p:txBody>
          <a:bodyPr/>
          <a:lstStyle/>
          <a:p>
            <a:endParaRPr lang="da-DK" dirty="0"/>
          </a:p>
        </p:txBody>
      </p:sp>
      <p:sp>
        <p:nvSpPr>
          <p:cNvPr id="9" name="Slide Number Placeholder 8" hidden="1"/>
          <p:cNvSpPr>
            <a:spLocks noGrp="1"/>
          </p:cNvSpPr>
          <p:nvPr>
            <p:ph type="sldNum" sz="quarter" idx="12"/>
          </p:nvPr>
        </p:nvSpPr>
        <p:spPr>
          <a:xfrm>
            <a:off x="0" y="7020000"/>
            <a:ext cx="0" cy="461665"/>
          </a:xfrm>
        </p:spPr>
        <p:txBody>
          <a:bodyPr/>
          <a:lstStyle>
            <a:lvl1pPr>
              <a:defRPr sz="100">
                <a:noFill/>
              </a:defRPr>
            </a:lvl1pPr>
          </a:lstStyle>
          <a:p>
            <a:pPr>
              <a:defRPr/>
            </a:pPr>
            <a:fld id="{E90C1E0A-682D-40DC-B1EA-26C007FDC330}" type="slidenum">
              <a:rPr lang="da-DK" smtClean="0"/>
              <a:pPr>
                <a:defRPr/>
              </a:pPr>
              <a:t>‹nr.›</a:t>
            </a:fld>
            <a:endParaRPr lang="da-DK" dirty="0"/>
          </a:p>
        </p:txBody>
      </p:sp>
    </p:spTree>
    <p:extLst>
      <p:ext uri="{BB962C8B-B14F-4D97-AF65-F5344CB8AC3E}">
        <p14:creationId xmlns:p14="http://schemas.microsoft.com/office/powerpoint/2010/main" val="37974406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bg1"/>
        </a:solidFill>
        <a:effectLst/>
      </p:bgPr>
    </p:bg>
    <p:spTree>
      <p:nvGrpSpPr>
        <p:cNvPr id="1" name=""/>
        <p:cNvGrpSpPr/>
        <p:nvPr/>
      </p:nvGrpSpPr>
      <p:grpSpPr>
        <a:xfrm>
          <a:off x="0" y="0"/>
          <a:ext cx="0" cy="0"/>
          <a:chOff x="0" y="0"/>
          <a:chExt cx="0" cy="0"/>
        </a:xfrm>
      </p:grpSpPr>
      <p:sp>
        <p:nvSpPr>
          <p:cNvPr id="16" name="Farvet baggrund"/>
          <p:cNvSpPr/>
          <p:nvPr userDrawn="1"/>
        </p:nvSpPr>
        <p:spPr>
          <a:xfrm>
            <a:off x="0" y="0"/>
            <a:ext cx="1218882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sz="4799" dirty="0"/>
          </a:p>
        </p:txBody>
      </p:sp>
      <p:sp>
        <p:nvSpPr>
          <p:cNvPr id="34" name="Pladsholder til tekst 2"/>
          <p:cNvSpPr txBox="1">
            <a:spLocks/>
          </p:cNvSpPr>
          <p:nvPr userDrawn="1"/>
        </p:nvSpPr>
        <p:spPr>
          <a:xfrm>
            <a:off x="1090914" y="2098689"/>
            <a:ext cx="12745416" cy="1329861"/>
          </a:xfrm>
          <a:prstGeom prst="rect">
            <a:avLst/>
          </a:prstGeom>
        </p:spPr>
        <p:txBody>
          <a:bodyPr wrap="square" lIns="0" tIns="0" rIns="0" bIns="21600">
            <a:spAutoFit/>
          </a:bodyPr>
          <a:lstStyle>
            <a:lvl1pPr marL="0" indent="0" algn="l" rtl="0" eaLnBrk="1" fontAlgn="base" hangingPunct="1">
              <a:lnSpc>
                <a:spcPct val="95000"/>
              </a:lnSpc>
              <a:spcBef>
                <a:spcPts val="600"/>
              </a:spcBef>
              <a:spcAft>
                <a:spcPct val="0"/>
              </a:spcAft>
              <a:buClr>
                <a:schemeClr val="accent3"/>
              </a:buClr>
              <a:buSzPct val="75000"/>
              <a:buFont typeface="Wingdings 3" pitchFamily="18" charset="2"/>
              <a:buNone/>
              <a:defRPr sz="2200">
                <a:solidFill>
                  <a:schemeClr val="bg1"/>
                </a:solidFill>
                <a:latin typeface="AU Peto" panose="040C0B07020602020301" pitchFamily="82" charset="0"/>
                <a:ea typeface="AU Peto" panose="040C0B07020602020301" pitchFamily="82" charset="0"/>
                <a:cs typeface="+mn-cs"/>
              </a:defRPr>
            </a:lvl1pPr>
            <a:lvl2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2pPr>
            <a:lvl3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3pPr>
            <a:lvl4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4pPr>
            <a:lvl5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5pPr>
            <a:lvl6pPr marL="13525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6pPr>
            <a:lvl7pPr marL="18097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7pPr>
            <a:lvl8pPr marL="22669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8pPr>
            <a:lvl9pPr marL="27241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9pPr>
          </a:lstStyle>
          <a:p>
            <a:pPr>
              <a:lnSpc>
                <a:spcPct val="85000"/>
              </a:lnSpc>
            </a:pPr>
            <a:r>
              <a:rPr lang="da-DK" sz="10000" kern="0" dirty="0">
                <a:solidFill>
                  <a:schemeClr val="accent6"/>
                </a:solidFill>
                <a:latin typeface="AU Peto" panose="040C0B07020602020301" pitchFamily="82" charset="0"/>
              </a:rPr>
              <a:t>Aarhus</a:t>
            </a:r>
            <a:endParaRPr lang="da-DK"/>
          </a:p>
        </p:txBody>
      </p:sp>
      <p:sp>
        <p:nvSpPr>
          <p:cNvPr id="6" name="Pladsholder til tekst 2"/>
          <p:cNvSpPr txBox="1">
            <a:spLocks/>
          </p:cNvSpPr>
          <p:nvPr userDrawn="1"/>
        </p:nvSpPr>
        <p:spPr>
          <a:xfrm>
            <a:off x="7439540" y="2093600"/>
            <a:ext cx="4356484" cy="1329861"/>
          </a:xfrm>
          <a:prstGeom prst="rect">
            <a:avLst/>
          </a:prstGeom>
        </p:spPr>
        <p:txBody>
          <a:bodyPr wrap="square" lIns="0" tIns="0" rIns="0" bIns="21600">
            <a:spAutoFit/>
          </a:bodyPr>
          <a:lstStyle>
            <a:lvl1pPr marL="0" indent="0" algn="l" rtl="0" eaLnBrk="1" fontAlgn="base" hangingPunct="1">
              <a:lnSpc>
                <a:spcPct val="95000"/>
              </a:lnSpc>
              <a:spcBef>
                <a:spcPts val="600"/>
              </a:spcBef>
              <a:spcAft>
                <a:spcPct val="0"/>
              </a:spcAft>
              <a:buClr>
                <a:schemeClr val="accent3"/>
              </a:buClr>
              <a:buSzPct val="75000"/>
              <a:buFont typeface="Wingdings 3" pitchFamily="18" charset="2"/>
              <a:buNone/>
              <a:defRPr sz="2200">
                <a:solidFill>
                  <a:schemeClr val="bg1"/>
                </a:solidFill>
                <a:latin typeface="AU Peto" panose="040C0B07020602020301" pitchFamily="82" charset="0"/>
                <a:ea typeface="AU Peto" panose="040C0B07020602020301" pitchFamily="82" charset="0"/>
                <a:cs typeface="+mn-cs"/>
              </a:defRPr>
            </a:lvl1pPr>
            <a:lvl2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2pPr>
            <a:lvl3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3pPr>
            <a:lvl4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4pPr>
            <a:lvl5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5pPr>
            <a:lvl6pPr marL="13525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6pPr>
            <a:lvl7pPr marL="18097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7pPr>
            <a:lvl8pPr marL="22669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8pPr>
            <a:lvl9pPr marL="27241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9pPr>
          </a:lstStyle>
          <a:p>
            <a:pPr>
              <a:lnSpc>
                <a:spcPct val="85000"/>
              </a:lnSpc>
            </a:pPr>
            <a:r>
              <a:rPr lang="da-DK" sz="10000" kern="0" dirty="0" err="1">
                <a:solidFill>
                  <a:schemeClr val="bg1"/>
                </a:solidFill>
                <a:latin typeface="AU Peto" panose="040C0B07020602020301" pitchFamily="82" charset="0"/>
              </a:rPr>
              <a:t>uni</a:t>
            </a:r>
            <a:endParaRPr lang="da-DK" sz="10000" kern="0" dirty="0">
              <a:solidFill>
                <a:schemeClr val="bg1"/>
              </a:solidFill>
              <a:latin typeface="AU Peto" panose="040C0B07020602020301" pitchFamily="82" charset="0"/>
            </a:endParaRPr>
          </a:p>
        </p:txBody>
      </p:sp>
      <p:sp>
        <p:nvSpPr>
          <p:cNvPr id="7" name="Pladsholder til tekst 2"/>
          <p:cNvSpPr txBox="1">
            <a:spLocks/>
          </p:cNvSpPr>
          <p:nvPr userDrawn="1"/>
        </p:nvSpPr>
        <p:spPr>
          <a:xfrm>
            <a:off x="1881492" y="3428550"/>
            <a:ext cx="9289032" cy="1329861"/>
          </a:xfrm>
          <a:prstGeom prst="rect">
            <a:avLst/>
          </a:prstGeom>
        </p:spPr>
        <p:txBody>
          <a:bodyPr wrap="square" lIns="0" tIns="0" rIns="0" bIns="21600">
            <a:spAutoFit/>
          </a:bodyPr>
          <a:lstStyle>
            <a:lvl1pPr marL="0" indent="0" algn="l" rtl="0" eaLnBrk="1" fontAlgn="base" hangingPunct="1">
              <a:lnSpc>
                <a:spcPct val="95000"/>
              </a:lnSpc>
              <a:spcBef>
                <a:spcPts val="600"/>
              </a:spcBef>
              <a:spcAft>
                <a:spcPct val="0"/>
              </a:spcAft>
              <a:buClr>
                <a:schemeClr val="accent3"/>
              </a:buClr>
              <a:buSzPct val="75000"/>
              <a:buFont typeface="Wingdings 3" pitchFamily="18" charset="2"/>
              <a:buNone/>
              <a:defRPr sz="2200">
                <a:solidFill>
                  <a:schemeClr val="bg1"/>
                </a:solidFill>
                <a:latin typeface="AU Peto" panose="040C0B07020602020301" pitchFamily="82" charset="0"/>
                <a:ea typeface="AU Peto" panose="040C0B07020602020301" pitchFamily="82" charset="0"/>
                <a:cs typeface="+mn-cs"/>
              </a:defRPr>
            </a:lvl1pPr>
            <a:lvl2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2pPr>
            <a:lvl3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3pPr>
            <a:lvl4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4pPr>
            <a:lvl5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5pPr>
            <a:lvl6pPr marL="13525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6pPr>
            <a:lvl7pPr marL="18097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7pPr>
            <a:lvl8pPr marL="22669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8pPr>
            <a:lvl9pPr marL="27241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9pPr>
          </a:lstStyle>
          <a:p>
            <a:pPr algn="ctr">
              <a:lnSpc>
                <a:spcPct val="85000"/>
              </a:lnSpc>
            </a:pPr>
            <a:r>
              <a:rPr lang="da-DK" sz="10000" kern="0" dirty="0" err="1">
                <a:solidFill>
                  <a:schemeClr val="bg1"/>
                </a:solidFill>
                <a:latin typeface="AU Peto" panose="040C0B07020602020301" pitchFamily="82" charset="0"/>
              </a:rPr>
              <a:t>versiet</a:t>
            </a:r>
            <a:endParaRPr lang="da-DK" sz="10000" dirty="0">
              <a:solidFill>
                <a:schemeClr val="bg1"/>
              </a:solidFill>
              <a:latin typeface="AU Peto" panose="040C0B07020602020301" pitchFamily="82" charset="0"/>
            </a:endParaRPr>
          </a:p>
        </p:txBody>
      </p:sp>
      <p:sp>
        <p:nvSpPr>
          <p:cNvPr id="8" name="Date Placeholder 4" hidden="1"/>
          <p:cNvSpPr>
            <a:spLocks noGrp="1"/>
          </p:cNvSpPr>
          <p:nvPr>
            <p:ph type="dt" sz="half" idx="10"/>
          </p:nvPr>
        </p:nvSpPr>
        <p:spPr>
          <a:xfrm>
            <a:off x="0" y="7020000"/>
            <a:ext cx="0" cy="0"/>
          </a:xfrm>
        </p:spPr>
        <p:txBody>
          <a:bodyPr/>
          <a:lstStyle/>
          <a:p>
            <a:fld id="{78417F83-4CBA-48F2-BAD0-783AE3701E32}" type="datetimeFigureOut">
              <a:rPr lang="da-DK" smtClean="0"/>
              <a:pPr/>
              <a:t>22-09-2022</a:t>
            </a:fld>
            <a:r>
              <a:rPr lang="da-DK" dirty="0"/>
              <a:t>27-06-2019</a:t>
            </a:r>
          </a:p>
        </p:txBody>
      </p:sp>
      <p:sp>
        <p:nvSpPr>
          <p:cNvPr id="9" name="Footer Placeholder 6" hidden="1"/>
          <p:cNvSpPr>
            <a:spLocks noGrp="1"/>
          </p:cNvSpPr>
          <p:nvPr>
            <p:ph type="ftr" sz="quarter" idx="11"/>
          </p:nvPr>
        </p:nvSpPr>
        <p:spPr>
          <a:xfrm>
            <a:off x="0" y="7020000"/>
            <a:ext cx="0" cy="0"/>
          </a:xfrm>
        </p:spPr>
        <p:txBody>
          <a:bodyPr/>
          <a:lstStyle/>
          <a:p>
            <a:endParaRPr lang="da-DK" dirty="0"/>
          </a:p>
        </p:txBody>
      </p:sp>
      <p:sp>
        <p:nvSpPr>
          <p:cNvPr id="10" name="Slide Number Placeholder 8" hidden="1"/>
          <p:cNvSpPr>
            <a:spLocks noGrp="1"/>
          </p:cNvSpPr>
          <p:nvPr>
            <p:ph type="sldNum" sz="quarter" idx="12"/>
          </p:nvPr>
        </p:nvSpPr>
        <p:spPr>
          <a:xfrm>
            <a:off x="0" y="7020000"/>
            <a:ext cx="0" cy="461665"/>
          </a:xfrm>
        </p:spPr>
        <p:txBody>
          <a:bodyPr/>
          <a:lstStyle>
            <a:lvl1pPr>
              <a:defRPr sz="100">
                <a:noFill/>
              </a:defRPr>
            </a:lvl1pPr>
          </a:lstStyle>
          <a:p>
            <a:pPr>
              <a:defRPr/>
            </a:pPr>
            <a:fld id="{E90C1E0A-682D-40DC-B1EA-26C007FDC330}" type="slidenum">
              <a:rPr lang="da-DK" smtClean="0"/>
              <a:pPr>
                <a:defRPr/>
              </a:pPr>
              <a:t>‹nr.›</a:t>
            </a:fld>
            <a:endParaRPr lang="da-DK" dirty="0"/>
          </a:p>
        </p:txBody>
      </p:sp>
    </p:spTree>
    <p:extLst>
      <p:ext uri="{BB962C8B-B14F-4D97-AF65-F5344CB8AC3E}">
        <p14:creationId xmlns:p14="http://schemas.microsoft.com/office/powerpoint/2010/main" val="926240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text">
    <p:spTree>
      <p:nvGrpSpPr>
        <p:cNvPr id="1" name=""/>
        <p:cNvGrpSpPr/>
        <p:nvPr/>
      </p:nvGrpSpPr>
      <p:grpSpPr>
        <a:xfrm>
          <a:off x="0" y="0"/>
          <a:ext cx="0" cy="0"/>
          <a:chOff x="0" y="0"/>
          <a:chExt cx="0" cy="0"/>
        </a:xfrm>
      </p:grpSpPr>
      <p:sp>
        <p:nvSpPr>
          <p:cNvPr id="21" name="Farvet baggrund"/>
          <p:cNvSpPr/>
          <p:nvPr userDrawn="1"/>
        </p:nvSpPr>
        <p:spPr>
          <a:xfrm>
            <a:off x="0" y="0"/>
            <a:ext cx="1218882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sz="4799" dirty="0"/>
          </a:p>
        </p:txBody>
      </p:sp>
      <p:sp>
        <p:nvSpPr>
          <p:cNvPr id="19" name="White Top Rectangle"/>
          <p:cNvSpPr>
            <a:spLocks noChangeArrowheads="1"/>
          </p:cNvSpPr>
          <p:nvPr userDrawn="1"/>
        </p:nvSpPr>
        <p:spPr bwMode="auto">
          <a:xfrm>
            <a:off x="985838" y="3443622"/>
            <a:ext cx="648000" cy="46800"/>
          </a:xfrm>
          <a:prstGeom prst="rect">
            <a:avLst/>
          </a:prstGeom>
          <a:solidFill>
            <a:schemeClr val="bg1"/>
          </a:solidFill>
          <a:ln w="9525">
            <a:noFill/>
            <a:miter lim="800000"/>
            <a:headEnd/>
            <a:tailEnd/>
          </a:ln>
          <a:effectLst/>
        </p:spPr>
        <p:txBody>
          <a:bodyPr wrap="none" anchor="ctr"/>
          <a:lstStyle/>
          <a:p>
            <a:pPr>
              <a:defRPr/>
            </a:pPr>
            <a:endParaRPr lang="da-DK" sz="4799" dirty="0"/>
          </a:p>
        </p:txBody>
      </p:sp>
      <p:sp>
        <p:nvSpPr>
          <p:cNvPr id="34819" name="Title 1"/>
          <p:cNvSpPr>
            <a:spLocks noGrp="1" noChangeArrowheads="1"/>
          </p:cNvSpPr>
          <p:nvPr>
            <p:ph type="ctrTitle"/>
          </p:nvPr>
        </p:nvSpPr>
        <p:spPr>
          <a:xfrm>
            <a:off x="981844" y="1520315"/>
            <a:ext cx="9543307" cy="1779553"/>
          </a:xfrm>
        </p:spPr>
        <p:txBody>
          <a:bodyPr wrap="square" anchor="b" anchorCtr="0">
            <a:noAutofit/>
          </a:bodyPr>
          <a:lstStyle>
            <a:lvl1pPr>
              <a:lnSpc>
                <a:spcPct val="90000"/>
              </a:lnSpc>
              <a:defRPr sz="6000" baseline="0">
                <a:solidFill>
                  <a:schemeClr val="bg1"/>
                </a:solidFill>
                <a:latin typeface="AU Passata Light" panose="020B0303030902030804" pitchFamily="34" charset="0"/>
              </a:defRPr>
            </a:lvl1pPr>
          </a:lstStyle>
          <a:p>
            <a:r>
              <a:rPr lang="da-DK" dirty="0"/>
              <a:t>Click to edit Master title style</a:t>
            </a:r>
            <a:endParaRPr lang="da-DK"/>
          </a:p>
        </p:txBody>
      </p:sp>
      <p:sp>
        <p:nvSpPr>
          <p:cNvPr id="4" name="Text Placeholder 3"/>
          <p:cNvSpPr>
            <a:spLocks noGrp="1"/>
          </p:cNvSpPr>
          <p:nvPr>
            <p:ph type="body" sz="quarter" idx="11"/>
          </p:nvPr>
        </p:nvSpPr>
        <p:spPr>
          <a:xfrm>
            <a:off x="985838" y="3715431"/>
            <a:ext cx="7161212" cy="1746085"/>
          </a:xfrm>
        </p:spPr>
        <p:txBody>
          <a:bodyPr/>
          <a:lstStyle>
            <a:lvl1pPr marL="0" indent="0">
              <a:lnSpc>
                <a:spcPct val="101000"/>
              </a:lnSpc>
              <a:buFontTx/>
              <a:buNone/>
              <a:defRPr sz="27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a:t>Click to edit Master text styles</a:t>
            </a:r>
            <a:endParaRPr lang="da-DK"/>
          </a:p>
        </p:txBody>
      </p:sp>
      <p:sp>
        <p:nvSpPr>
          <p:cNvPr id="22" name="TextBox 21"/>
          <p:cNvSpPr txBox="1"/>
          <p:nvPr userDrawn="1"/>
        </p:nvSpPr>
        <p:spPr>
          <a:xfrm>
            <a:off x="-2160355" y="2132856"/>
            <a:ext cx="2012649" cy="738664"/>
          </a:xfrm>
          <a:prstGeom prst="rect">
            <a:avLst/>
          </a:prstGeom>
          <a:noFill/>
        </p:spPr>
        <p:txBody>
          <a:bodyPr wrap="square" lIns="0" tIns="0" rIns="0" bIns="0" rtlCol="0">
            <a:noAutofit/>
          </a:bodyPr>
          <a:lstStyle/>
          <a:p>
            <a:pPr algn="r">
              <a:lnSpc>
                <a:spcPct val="100000"/>
              </a:lnSpc>
            </a:pPr>
            <a:r>
              <a:rPr lang="da-DK" sz="1000" noProof="1">
                <a:solidFill>
                  <a:schemeClr val="tx1">
                    <a:lumMod val="75000"/>
                    <a:lumOff val="25000"/>
                  </a:schemeClr>
                </a:solidFill>
              </a:rPr>
              <a:t>Ændr 2. linje i overskriften </a:t>
            </a:r>
            <a:br>
              <a:rPr lang="en-GB" sz="1000" noProof="1">
                <a:solidFill>
                  <a:schemeClr val="tx1">
                    <a:lumMod val="75000"/>
                    <a:lumOff val="25000"/>
                  </a:schemeClr>
                </a:solidFill>
              </a:rPr>
            </a:br>
            <a:r>
              <a:rPr lang="da-DK" sz="1000" noProof="1">
                <a:solidFill>
                  <a:schemeClr val="tx1">
                    <a:lumMod val="75000"/>
                    <a:lumOff val="25000"/>
                  </a:schemeClr>
                </a:solidFill>
              </a:rPr>
              <a:t>til AU Passata bold</a:t>
            </a:r>
            <a:endParaRPr lang="da-DK" sz="4799" dirty="0"/>
          </a:p>
        </p:txBody>
      </p:sp>
      <p:sp>
        <p:nvSpPr>
          <p:cNvPr id="38" name="OFF_logo2Computed"/>
          <p:cNvSpPr txBox="1">
            <a:spLocks noChangeArrowheads="1"/>
          </p:cNvSpPr>
          <p:nvPr userDrawn="1"/>
        </p:nvSpPr>
        <p:spPr bwMode="auto">
          <a:xfrm>
            <a:off x="972000" y="5997600"/>
            <a:ext cx="2350045" cy="676612"/>
          </a:xfrm>
          <a:prstGeom prst="rect">
            <a:avLst/>
          </a:prstGeom>
          <a:noFill/>
          <a:ln w="1778" algn="ctr">
            <a:noFill/>
            <a:miter lim="800000"/>
            <a:headEnd/>
            <a:tailEnd/>
          </a:ln>
          <a:effectLst/>
        </p:spPr>
        <p:txBody>
          <a:bodyPr wrap="square" lIns="0" tIns="583200" rIns="0" bIns="0">
            <a:spAutoFit/>
          </a:bodyPr>
          <a:lstStyle/>
          <a:p>
            <a:pPr>
              <a:lnSpc>
                <a:spcPct val="95000"/>
              </a:lnSpc>
              <a:defRPr/>
            </a:pPr>
            <a:r>
              <a:rPr lang="da-DK" sz="600" cap="all" spc="40" baseline="0" dirty="0">
                <a:solidFill>
                  <a:schemeClr val="bg1"/>
                </a:solidFill>
                <a:latin typeface="AU Passata Light" pitchFamily="34" charset="0"/>
              </a:rPr>
              <a:t>Natural </a:t>
            </a:r>
            <a:r>
              <a:rPr lang="da-DK" sz="600" cap="all" spc="40" baseline="0" dirty="0" err="1">
                <a:solidFill>
                  <a:schemeClr val="bg1"/>
                </a:solidFill>
                <a:latin typeface="AU Passata Light" pitchFamily="34" charset="0"/>
              </a:rPr>
              <a:t>sciences</a:t>
            </a:r>
            <a:r>
              <a:rPr lang="da-DK" sz="600" cap="all" spc="40" baseline="0" dirty="0">
                <a:solidFill>
                  <a:schemeClr val="bg1"/>
                </a:solidFill>
                <a:latin typeface="AU Passata Light" pitchFamily="34" charset="0"/>
              </a:rPr>
              <a:t> &amp; Technical Sciences</a:t>
            </a:r>
          </a:p>
        </p:txBody>
      </p:sp>
      <p:sp>
        <p:nvSpPr>
          <p:cNvPr id="43" name="OFF_logo1Computed"/>
          <p:cNvSpPr/>
          <p:nvPr userDrawn="1"/>
        </p:nvSpPr>
        <p:spPr bwMode="auto">
          <a:xfrm>
            <a:off x="971999" y="5997600"/>
            <a:ext cx="65" cy="451123"/>
          </a:xfrm>
          <a:prstGeom prst="rect">
            <a:avLst/>
          </a:prstGeom>
          <a:noFill/>
          <a:ln w="1778" cap="flat" cmpd="sng" algn="ctr">
            <a:noFill/>
            <a:prstDash val="solid"/>
            <a:round/>
            <a:headEnd type="none" w="med" len="med"/>
            <a:tailEnd type="none" w="med" len="med"/>
          </a:ln>
          <a:effectLst/>
        </p:spPr>
        <p:txBody>
          <a:bodyPr vert="horz" wrap="none" lIns="0" tIns="309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r>
              <a:rPr kumimoji="0" lang="da-DK" sz="1000" b="0" i="0" u="none" strike="noStrike" cap="all" normalizeH="0" baseline="0" noProof="1">
                <a:ln>
                  <a:noFill/>
                </a:ln>
                <a:solidFill>
                  <a:schemeClr val="bg1"/>
                </a:solidFill>
                <a:effectLst/>
                <a:latin typeface="AU Passata" pitchFamily="34" charset="0"/>
              </a:rPr>
              <a:t>Aarhus
Universitet</a:t>
            </a:r>
          </a:p>
        </p:txBody>
      </p:sp>
      <p:sp>
        <p:nvSpPr>
          <p:cNvPr id="39" name="Date_DateCustomA"/>
          <p:cNvSpPr txBox="1">
            <a:spLocks noChangeArrowheads="1"/>
          </p:cNvSpPr>
          <p:nvPr userDrawn="1"/>
        </p:nvSpPr>
        <p:spPr bwMode="auto">
          <a:xfrm>
            <a:off x="3691333" y="5997600"/>
            <a:ext cx="2271840" cy="582176"/>
          </a:xfrm>
          <a:prstGeom prst="rect">
            <a:avLst/>
          </a:prstGeom>
          <a:noFill/>
          <a:ln w="1778" algn="ctr">
            <a:noFill/>
            <a:miter lim="800000"/>
            <a:headEnd/>
            <a:tailEnd/>
          </a:ln>
          <a:effectLst/>
        </p:spPr>
        <p:txBody>
          <a:bodyPr wrap="square" lIns="0" tIns="475200" rIns="0" bIns="0" anchor="t" anchorCtr="0">
            <a:spAutoFit/>
          </a:bodyPr>
          <a:lstStyle/>
          <a:p>
            <a:pPr algn="r">
              <a:lnSpc>
                <a:spcPct val="95000"/>
              </a:lnSpc>
              <a:defRPr/>
            </a:pPr>
            <a:r>
              <a:rPr lang="da-DK" sz="700" b="0" cap="all" baseline="0" dirty="0">
                <a:solidFill>
                  <a:schemeClr val="bg1"/>
                </a:solidFill>
                <a:latin typeface="+mn-lt"/>
              </a:rPr>
              <a:t>Studiestart 2021</a:t>
            </a:r>
          </a:p>
        </p:txBody>
      </p:sp>
      <p:sp>
        <p:nvSpPr>
          <p:cNvPr id="41" name="USR_Title"/>
          <p:cNvSpPr txBox="1">
            <a:spLocks noChangeArrowheads="1"/>
          </p:cNvSpPr>
          <p:nvPr userDrawn="1"/>
        </p:nvSpPr>
        <p:spPr bwMode="auto">
          <a:xfrm>
            <a:off x="6240044" y="5997600"/>
            <a:ext cx="2982416" cy="582176"/>
          </a:xfrm>
          <a:prstGeom prst="rect">
            <a:avLst/>
          </a:prstGeom>
          <a:noFill/>
          <a:ln w="1778" algn="ctr">
            <a:noFill/>
            <a:miter lim="800000"/>
            <a:headEnd/>
            <a:tailEnd/>
          </a:ln>
          <a:effectLst/>
        </p:spPr>
        <p:txBody>
          <a:bodyPr lIns="0" tIns="475200" rIns="0" bIns="0" anchor="t" anchorCtr="0">
            <a:spAutoFit/>
          </a:bodyPr>
          <a:lstStyle/>
          <a:p>
            <a:pPr algn="l">
              <a:lnSpc>
                <a:spcPct val="95000"/>
              </a:lnSpc>
              <a:defRPr/>
            </a:pPr>
            <a:r>
              <a:rPr lang="da-DK" sz="700" b="0" kern="1200" cap="all" baseline="0" dirty="0">
                <a:solidFill>
                  <a:schemeClr val="bg1"/>
                </a:solidFill>
                <a:latin typeface="AU Passata" pitchFamily="34" charset="0"/>
                <a:ea typeface="+mn-ea"/>
                <a:cs typeface="+mn-cs"/>
              </a:rPr>
              <a:t>VEJLEDNING OG STUDIEINFORMATION</a:t>
            </a:r>
            <a:endParaRPr lang="da-DK" sz="700" b="0" cap="all" baseline="0" dirty="0">
              <a:solidFill>
                <a:schemeClr val="bg1"/>
              </a:solidFill>
              <a:latin typeface="+mn-lt"/>
            </a:endParaRPr>
          </a:p>
        </p:txBody>
      </p:sp>
      <p:sp>
        <p:nvSpPr>
          <p:cNvPr id="40" name="FLD_Event"/>
          <p:cNvSpPr txBox="1">
            <a:spLocks noChangeArrowheads="1"/>
          </p:cNvSpPr>
          <p:nvPr userDrawn="1"/>
        </p:nvSpPr>
        <p:spPr bwMode="auto">
          <a:xfrm>
            <a:off x="3691333" y="5997600"/>
            <a:ext cx="2271840" cy="447676"/>
          </a:xfrm>
          <a:prstGeom prst="rect">
            <a:avLst/>
          </a:prstGeom>
          <a:noFill/>
          <a:ln w="1778" algn="ctr">
            <a:noFill/>
            <a:miter lim="800000"/>
            <a:headEnd/>
            <a:tailEnd/>
          </a:ln>
          <a:effectLst/>
        </p:spPr>
        <p:txBody>
          <a:bodyPr wrap="square" lIns="0" tIns="342000" rIns="0" bIns="0" anchor="t" anchorCtr="0">
            <a:spAutoFit/>
          </a:bodyPr>
          <a:lstStyle/>
          <a:p>
            <a:pPr algn="r">
              <a:lnSpc>
                <a:spcPct val="95000"/>
              </a:lnSpc>
              <a:defRPr/>
            </a:pPr>
            <a:endParaRPr lang="da-DK" sz="700" b="0" cap="all" baseline="0" dirty="0">
              <a:solidFill>
                <a:schemeClr val="bg1"/>
              </a:solidFill>
              <a:latin typeface="+mn-lt"/>
            </a:endParaRPr>
          </a:p>
        </p:txBody>
      </p:sp>
      <p:pic>
        <p:nvPicPr>
          <p:cNvPr id="17" name="Au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400" y="5997600"/>
            <a:ext cx="557569" cy="558000"/>
          </a:xfrm>
          <a:prstGeom prst="rect">
            <a:avLst/>
          </a:prstGeom>
        </p:spPr>
      </p:pic>
      <p:pic>
        <p:nvPicPr>
          <p:cNvPr id="23" name="Billede stre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73200" y="5997600"/>
            <a:ext cx="71734" cy="557999"/>
          </a:xfrm>
          <a:prstGeom prst="rect">
            <a:avLst/>
          </a:prstGeom>
        </p:spPr>
      </p:pic>
      <p:pic>
        <p:nvPicPr>
          <p:cNvPr id="1095278509" name="SecondaryLogo"/>
          <p:cNvPicPr>
            <a:picLocks noChangeAspect="1"/>
          </p:cNvPicPr>
          <p:nvPr/>
        </p:nvPicPr>
        <p:blipFill>
          <a:blip r:embed="rId4"/>
          <a:stretch>
            <a:fillRect/>
          </a:stretch>
        </p:blipFill>
        <p:spPr>
          <a:xfrm>
            <a:off x="10206000" y="5997600"/>
            <a:ext cx="1658237" cy="558000"/>
          </a:xfrm>
          <a:prstGeom prst="rect">
            <a:avLst/>
          </a:prstGeom>
        </p:spPr>
      </p:pic>
      <p:sp>
        <p:nvSpPr>
          <p:cNvPr id="5" name="Slide Number Placeholder 4"/>
          <p:cNvSpPr>
            <a:spLocks noGrp="1"/>
          </p:cNvSpPr>
          <p:nvPr>
            <p:ph type="sldNum" sz="quarter" idx="14"/>
          </p:nvPr>
        </p:nvSpPr>
        <p:spPr>
          <a:xfrm>
            <a:off x="11807992" y="6581497"/>
            <a:ext cx="252000" cy="153888"/>
          </a:xfrm>
        </p:spPr>
        <p:txBody>
          <a:bodyPr/>
          <a:lstStyle>
            <a:lvl1pPr>
              <a:defRPr>
                <a:solidFill>
                  <a:schemeClr val="bg1"/>
                </a:solidFill>
              </a:defRPr>
            </a:lvl1pPr>
          </a:lstStyle>
          <a:p>
            <a:pPr>
              <a:defRPr/>
            </a:pPr>
            <a:fld id="{E90C1E0A-682D-40DC-B1EA-26C007FDC330}" type="slidenum">
              <a:rPr lang="da-DK" smtClean="0"/>
              <a:pPr>
                <a:defRPr/>
              </a:pPr>
              <a:t>‹nr.›</a:t>
            </a:fld>
            <a:endParaRPr lang="da-DK" dirty="0"/>
          </a:p>
        </p:txBody>
      </p:sp>
      <p:sp>
        <p:nvSpPr>
          <p:cNvPr id="2" name="Date Placeholder 1" hidden="1"/>
          <p:cNvSpPr>
            <a:spLocks noGrp="1"/>
          </p:cNvSpPr>
          <p:nvPr>
            <p:ph type="dt" sz="half" idx="12"/>
          </p:nvPr>
        </p:nvSpPr>
        <p:spPr/>
        <p:txBody>
          <a:bodyPr/>
          <a:lstStyle/>
          <a:p>
            <a:fld id="{78417F83-4CBA-48F2-BAD0-783AE3701E32}" type="datetimeFigureOut">
              <a:rPr lang="da-DK" smtClean="0"/>
              <a:pPr/>
              <a:t>22-09-2022</a:t>
            </a:fld>
            <a:r>
              <a:rPr lang="da-DK" dirty="0"/>
              <a:t>27-06-2019</a:t>
            </a:r>
          </a:p>
        </p:txBody>
      </p:sp>
      <p:sp>
        <p:nvSpPr>
          <p:cNvPr id="3" name="Footer Placeholder 2" hidden="1"/>
          <p:cNvSpPr>
            <a:spLocks noGrp="1"/>
          </p:cNvSpPr>
          <p:nvPr>
            <p:ph type="ftr" sz="quarter" idx="13"/>
          </p:nvPr>
        </p:nvSpPr>
        <p:spPr/>
        <p:txBody>
          <a:bodyPr/>
          <a:lstStyle/>
          <a:p>
            <a:endParaRPr lang="da-DK" dirty="0"/>
          </a:p>
        </p:txBody>
      </p:sp>
    </p:spTree>
    <p:extLst>
      <p:ext uri="{BB962C8B-B14F-4D97-AF65-F5344CB8AC3E}">
        <p14:creationId xmlns:p14="http://schemas.microsoft.com/office/powerpoint/2010/main" val="11270082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End slide Aarhus Universitet">
    <p:bg>
      <p:bgPr>
        <a:solidFill>
          <a:schemeClr val="bg1"/>
        </a:solidFill>
        <a:effectLst/>
      </p:bgPr>
    </p:bg>
    <p:spTree>
      <p:nvGrpSpPr>
        <p:cNvPr id="1" name=""/>
        <p:cNvGrpSpPr/>
        <p:nvPr/>
      </p:nvGrpSpPr>
      <p:grpSpPr>
        <a:xfrm>
          <a:off x="0" y="0"/>
          <a:ext cx="0" cy="0"/>
          <a:chOff x="0" y="0"/>
          <a:chExt cx="0" cy="0"/>
        </a:xfrm>
      </p:grpSpPr>
      <p:sp>
        <p:nvSpPr>
          <p:cNvPr id="8" name="Farvet baggrund"/>
          <p:cNvSpPr/>
          <p:nvPr userDrawn="1"/>
        </p:nvSpPr>
        <p:spPr>
          <a:xfrm>
            <a:off x="0" y="0"/>
            <a:ext cx="1218882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sz="4799" dirty="0"/>
          </a:p>
        </p:txBody>
      </p:sp>
      <p:sp>
        <p:nvSpPr>
          <p:cNvPr id="5" name="LAN_AUWBreak"/>
          <p:cNvSpPr/>
          <p:nvPr userDrawn="1"/>
        </p:nvSpPr>
        <p:spPr bwMode="auto">
          <a:xfrm>
            <a:off x="6022613" y="2804400"/>
            <a:ext cx="65" cy="757567"/>
          </a:xfrm>
          <a:prstGeom prst="rect">
            <a:avLst/>
          </a:prstGeom>
          <a:noFill/>
          <a:ln w="1778" cap="flat" cmpd="sng" algn="ctr">
            <a:noFill/>
            <a:prstDash val="solid"/>
            <a:round/>
            <a:headEnd type="none" w="med" len="med"/>
            <a:tailEnd type="none" w="med" len="med"/>
          </a:ln>
          <a:effectLst/>
        </p:spPr>
        <p:txBody>
          <a:bodyPr vert="horz" wrap="none" lIns="0" tIns="183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r>
              <a:rPr kumimoji="0" lang="da-DK" sz="4000" b="0" i="0" u="none" strike="noStrike" cap="all" normalizeH="0" baseline="0" noProof="1">
                <a:ln>
                  <a:noFill/>
                </a:ln>
                <a:solidFill>
                  <a:schemeClr val="bg1"/>
                </a:solidFill>
                <a:effectLst/>
                <a:latin typeface="AU Passata" pitchFamily="34" charset="0"/>
              </a:rPr>
              <a:t>Aarhus 
Universitet</a:t>
            </a:r>
          </a:p>
        </p:txBody>
      </p:sp>
      <p:pic>
        <p:nvPicPr>
          <p:cNvPr id="6" name="Logo white"/>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18268" y="2864711"/>
            <a:ext cx="2228400" cy="1116990"/>
          </a:xfrm>
          <a:prstGeom prst="rect">
            <a:avLst/>
          </a:prstGeom>
        </p:spPr>
      </p:pic>
      <p:sp>
        <p:nvSpPr>
          <p:cNvPr id="7" name="Date Placeholder 4" hidden="1"/>
          <p:cNvSpPr>
            <a:spLocks noGrp="1"/>
          </p:cNvSpPr>
          <p:nvPr>
            <p:ph type="dt" sz="half" idx="10"/>
          </p:nvPr>
        </p:nvSpPr>
        <p:spPr>
          <a:xfrm>
            <a:off x="0" y="7020000"/>
            <a:ext cx="0" cy="0"/>
          </a:xfrm>
        </p:spPr>
        <p:txBody>
          <a:bodyPr/>
          <a:lstStyle/>
          <a:p>
            <a:fld id="{78417F83-4CBA-48F2-BAD0-783AE3701E32}" type="datetimeFigureOut">
              <a:rPr lang="da-DK" smtClean="0"/>
              <a:pPr/>
              <a:t>22-09-2022</a:t>
            </a:fld>
            <a:r>
              <a:rPr lang="da-DK" dirty="0"/>
              <a:t>27-06-2019</a:t>
            </a:r>
          </a:p>
        </p:txBody>
      </p:sp>
      <p:sp>
        <p:nvSpPr>
          <p:cNvPr id="9" name="Footer Placeholder 6" hidden="1"/>
          <p:cNvSpPr>
            <a:spLocks noGrp="1"/>
          </p:cNvSpPr>
          <p:nvPr>
            <p:ph type="ftr" sz="quarter" idx="11"/>
          </p:nvPr>
        </p:nvSpPr>
        <p:spPr>
          <a:xfrm>
            <a:off x="0" y="7020000"/>
            <a:ext cx="0" cy="0"/>
          </a:xfrm>
        </p:spPr>
        <p:txBody>
          <a:bodyPr/>
          <a:lstStyle/>
          <a:p>
            <a:endParaRPr lang="da-DK" dirty="0"/>
          </a:p>
        </p:txBody>
      </p:sp>
      <p:sp>
        <p:nvSpPr>
          <p:cNvPr id="10" name="Slide Number Placeholder 8" hidden="1"/>
          <p:cNvSpPr>
            <a:spLocks noGrp="1"/>
          </p:cNvSpPr>
          <p:nvPr>
            <p:ph type="sldNum" sz="quarter" idx="12"/>
          </p:nvPr>
        </p:nvSpPr>
        <p:spPr>
          <a:xfrm>
            <a:off x="0" y="7020000"/>
            <a:ext cx="0" cy="461665"/>
          </a:xfrm>
        </p:spPr>
        <p:txBody>
          <a:bodyPr/>
          <a:lstStyle>
            <a:lvl1pPr>
              <a:defRPr sz="100">
                <a:noFill/>
              </a:defRPr>
            </a:lvl1pPr>
          </a:lstStyle>
          <a:p>
            <a:pPr>
              <a:defRPr/>
            </a:pPr>
            <a:fld id="{E90C1E0A-682D-40DC-B1EA-26C007FDC330}" type="slidenum">
              <a:rPr lang="da-DK" smtClean="0"/>
              <a:pPr>
                <a:defRPr/>
              </a:pPr>
              <a:t>‹nr.›</a:t>
            </a:fld>
            <a:endParaRPr lang="da-DK" dirty="0"/>
          </a:p>
        </p:txBody>
      </p:sp>
    </p:spTree>
    <p:extLst>
      <p:ext uri="{BB962C8B-B14F-4D97-AF65-F5344CB8AC3E}">
        <p14:creationId xmlns:p14="http://schemas.microsoft.com/office/powerpoint/2010/main" val="4128896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no picture">
    <p:spTree>
      <p:nvGrpSpPr>
        <p:cNvPr id="1" name=""/>
        <p:cNvGrpSpPr/>
        <p:nvPr/>
      </p:nvGrpSpPr>
      <p:grpSpPr>
        <a:xfrm>
          <a:off x="0" y="0"/>
          <a:ext cx="0" cy="0"/>
          <a:chOff x="0" y="0"/>
          <a:chExt cx="0" cy="0"/>
        </a:xfrm>
      </p:grpSpPr>
      <p:sp>
        <p:nvSpPr>
          <p:cNvPr id="22" name="Farvet baggrund"/>
          <p:cNvSpPr/>
          <p:nvPr userDrawn="1"/>
        </p:nvSpPr>
        <p:spPr>
          <a:xfrm>
            <a:off x="0" y="0"/>
            <a:ext cx="1218882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sz="4799" dirty="0"/>
          </a:p>
        </p:txBody>
      </p:sp>
      <p:sp>
        <p:nvSpPr>
          <p:cNvPr id="34819" name="Title 1"/>
          <p:cNvSpPr>
            <a:spLocks noGrp="1" noChangeArrowheads="1"/>
          </p:cNvSpPr>
          <p:nvPr>
            <p:ph type="ctrTitle"/>
          </p:nvPr>
        </p:nvSpPr>
        <p:spPr>
          <a:xfrm>
            <a:off x="985838" y="2482343"/>
            <a:ext cx="10220325" cy="1661993"/>
          </a:xfrm>
        </p:spPr>
        <p:txBody>
          <a:bodyPr wrap="square" anchor="ctr" anchorCtr="0">
            <a:spAutoFit/>
          </a:bodyPr>
          <a:lstStyle>
            <a:lvl1pPr>
              <a:lnSpc>
                <a:spcPct val="90000"/>
              </a:lnSpc>
              <a:defRPr sz="6000" baseline="0">
                <a:solidFill>
                  <a:schemeClr val="bg1"/>
                </a:solidFill>
                <a:latin typeface="AU Passata Light" panose="020B0303030902030804" pitchFamily="34" charset="0"/>
              </a:defRPr>
            </a:lvl1pPr>
          </a:lstStyle>
          <a:p>
            <a:r>
              <a:rPr lang="da-DK" dirty="0"/>
              <a:t>Click to edit Master title style</a:t>
            </a:r>
            <a:endParaRPr lang="da-DK"/>
          </a:p>
        </p:txBody>
      </p:sp>
      <p:sp>
        <p:nvSpPr>
          <p:cNvPr id="14" name="TextBox 13"/>
          <p:cNvSpPr txBox="1"/>
          <p:nvPr userDrawn="1"/>
        </p:nvSpPr>
        <p:spPr>
          <a:xfrm>
            <a:off x="-1973598" y="3082506"/>
            <a:ext cx="1825892" cy="307777"/>
          </a:xfrm>
          <a:prstGeom prst="rect">
            <a:avLst/>
          </a:prstGeom>
          <a:noFill/>
        </p:spPr>
        <p:txBody>
          <a:bodyPr wrap="square" lIns="0" tIns="0" rIns="0" bIns="0" rtlCol="0">
            <a:spAutoFit/>
          </a:bodyPr>
          <a:lstStyle/>
          <a:p>
            <a:pPr algn="r">
              <a:lnSpc>
                <a:spcPct val="100000"/>
              </a:lnSpc>
            </a:pPr>
            <a:r>
              <a:rPr lang="da-DK" sz="1000" baseline="0" noProof="1">
                <a:solidFill>
                  <a:schemeClr val="tx1">
                    <a:lumMod val="75000"/>
                    <a:lumOff val="25000"/>
                  </a:schemeClr>
                </a:solidFill>
              </a:rPr>
              <a:t>Ændr 2. linje eller ord til</a:t>
            </a:r>
            <a:endParaRPr lang="da-DK"/>
          </a:p>
          <a:p>
            <a:pPr algn="r">
              <a:lnSpc>
                <a:spcPct val="100000"/>
              </a:lnSpc>
            </a:pPr>
            <a:r>
              <a:rPr lang="da-DK" sz="1000" noProof="1">
                <a:solidFill>
                  <a:schemeClr val="tx1">
                    <a:lumMod val="75000"/>
                    <a:lumOff val="25000"/>
                  </a:schemeClr>
                </a:solidFill>
              </a:rPr>
              <a:t>AU Passata Bold</a:t>
            </a:r>
            <a:endParaRPr lang="da-DK" sz="4799" dirty="0"/>
          </a:p>
        </p:txBody>
      </p:sp>
      <p:sp>
        <p:nvSpPr>
          <p:cNvPr id="25" name="OFF_logo2Computed"/>
          <p:cNvSpPr txBox="1">
            <a:spLocks noChangeArrowheads="1"/>
          </p:cNvSpPr>
          <p:nvPr userDrawn="1"/>
        </p:nvSpPr>
        <p:spPr bwMode="auto">
          <a:xfrm>
            <a:off x="972000" y="5997600"/>
            <a:ext cx="2350045" cy="676612"/>
          </a:xfrm>
          <a:prstGeom prst="rect">
            <a:avLst/>
          </a:prstGeom>
          <a:noFill/>
          <a:ln w="1778" algn="ctr">
            <a:noFill/>
            <a:miter lim="800000"/>
            <a:headEnd/>
            <a:tailEnd/>
          </a:ln>
          <a:effectLst/>
        </p:spPr>
        <p:txBody>
          <a:bodyPr wrap="square" lIns="0" tIns="583200" rIns="0" bIns="0">
            <a:spAutoFit/>
          </a:bodyPr>
          <a:lstStyle/>
          <a:p>
            <a:pPr>
              <a:lnSpc>
                <a:spcPct val="95000"/>
              </a:lnSpc>
              <a:defRPr/>
            </a:pPr>
            <a:r>
              <a:rPr lang="da-DK" sz="600" cap="all" spc="40" baseline="0" dirty="0">
                <a:solidFill>
                  <a:schemeClr val="bg1"/>
                </a:solidFill>
                <a:latin typeface="AU Passata Light" pitchFamily="34" charset="0"/>
              </a:rPr>
              <a:t>Natural Sciences &amp; Technical Sciences</a:t>
            </a:r>
          </a:p>
        </p:txBody>
      </p:sp>
      <p:sp>
        <p:nvSpPr>
          <p:cNvPr id="30" name="OFF_logo1Computed"/>
          <p:cNvSpPr/>
          <p:nvPr userDrawn="1"/>
        </p:nvSpPr>
        <p:spPr bwMode="auto">
          <a:xfrm>
            <a:off x="971999" y="5997600"/>
            <a:ext cx="65" cy="451123"/>
          </a:xfrm>
          <a:prstGeom prst="rect">
            <a:avLst/>
          </a:prstGeom>
          <a:noFill/>
          <a:ln w="1778" cap="flat" cmpd="sng" algn="ctr">
            <a:noFill/>
            <a:prstDash val="solid"/>
            <a:round/>
            <a:headEnd type="none" w="med" len="med"/>
            <a:tailEnd type="none" w="med" len="med"/>
          </a:ln>
          <a:effectLst/>
        </p:spPr>
        <p:txBody>
          <a:bodyPr vert="horz" wrap="none" lIns="0" tIns="309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r>
              <a:rPr kumimoji="0" lang="da-DK" sz="1000" b="0" i="0" u="none" strike="noStrike" cap="all" normalizeH="0" baseline="0" noProof="1">
                <a:ln>
                  <a:noFill/>
                </a:ln>
                <a:solidFill>
                  <a:schemeClr val="bg1"/>
                </a:solidFill>
                <a:effectLst/>
                <a:latin typeface="AU Passata" pitchFamily="34" charset="0"/>
              </a:rPr>
              <a:t>Aarhus
Universitet</a:t>
            </a:r>
          </a:p>
        </p:txBody>
      </p:sp>
      <p:sp>
        <p:nvSpPr>
          <p:cNvPr id="26" name="Date_DateCustomA"/>
          <p:cNvSpPr txBox="1">
            <a:spLocks noChangeArrowheads="1"/>
          </p:cNvSpPr>
          <p:nvPr userDrawn="1"/>
        </p:nvSpPr>
        <p:spPr bwMode="auto">
          <a:xfrm>
            <a:off x="3691333" y="5997600"/>
            <a:ext cx="2271840" cy="582176"/>
          </a:xfrm>
          <a:prstGeom prst="rect">
            <a:avLst/>
          </a:prstGeom>
          <a:noFill/>
          <a:ln w="1778" algn="ctr">
            <a:noFill/>
            <a:miter lim="800000"/>
            <a:headEnd/>
            <a:tailEnd/>
          </a:ln>
          <a:effectLst/>
        </p:spPr>
        <p:txBody>
          <a:bodyPr wrap="square" lIns="0" tIns="475200" rIns="0" bIns="0" anchor="t" anchorCtr="0">
            <a:spAutoFit/>
          </a:bodyPr>
          <a:lstStyle/>
          <a:p>
            <a:pPr algn="r">
              <a:lnSpc>
                <a:spcPct val="95000"/>
              </a:lnSpc>
              <a:defRPr/>
            </a:pPr>
            <a:r>
              <a:rPr lang="da-DK" sz="700" b="0" cap="all" baseline="0" dirty="0">
                <a:solidFill>
                  <a:schemeClr val="bg1"/>
                </a:solidFill>
                <a:latin typeface="+mn-lt"/>
              </a:rPr>
              <a:t>Studiestart 2021</a:t>
            </a:r>
          </a:p>
        </p:txBody>
      </p:sp>
      <p:sp>
        <p:nvSpPr>
          <p:cNvPr id="28" name="USR_Title"/>
          <p:cNvSpPr txBox="1">
            <a:spLocks noChangeArrowheads="1"/>
          </p:cNvSpPr>
          <p:nvPr userDrawn="1"/>
        </p:nvSpPr>
        <p:spPr bwMode="auto">
          <a:xfrm>
            <a:off x="6240044" y="5997600"/>
            <a:ext cx="2982416" cy="582176"/>
          </a:xfrm>
          <a:prstGeom prst="rect">
            <a:avLst/>
          </a:prstGeom>
          <a:noFill/>
          <a:ln w="1778" algn="ctr">
            <a:noFill/>
            <a:miter lim="800000"/>
            <a:headEnd/>
            <a:tailEnd/>
          </a:ln>
          <a:effectLst/>
        </p:spPr>
        <p:txBody>
          <a:bodyPr lIns="0" tIns="475200" rIns="0" bIns="0" anchor="t" anchorCtr="0">
            <a:spAutoFit/>
          </a:bodyPr>
          <a:lstStyle/>
          <a:p>
            <a:pPr algn="l">
              <a:lnSpc>
                <a:spcPct val="95000"/>
              </a:lnSpc>
              <a:defRPr/>
            </a:pPr>
            <a:r>
              <a:rPr lang="da-DK" sz="700" b="0" kern="1200" cap="all" baseline="0" dirty="0">
                <a:solidFill>
                  <a:schemeClr val="bg1"/>
                </a:solidFill>
                <a:latin typeface="AU Passata" pitchFamily="34" charset="0"/>
                <a:ea typeface="+mn-ea"/>
                <a:cs typeface="+mn-cs"/>
              </a:rPr>
              <a:t>VEJLEDNING OG STUDIEINFORMATION</a:t>
            </a:r>
            <a:endParaRPr lang="da-DK" sz="700" b="0" cap="all" baseline="0" dirty="0">
              <a:solidFill>
                <a:schemeClr val="bg1"/>
              </a:solidFill>
              <a:latin typeface="+mn-lt"/>
            </a:endParaRPr>
          </a:p>
        </p:txBody>
      </p:sp>
      <p:sp>
        <p:nvSpPr>
          <p:cNvPr id="27" name="FLD_Event"/>
          <p:cNvSpPr txBox="1">
            <a:spLocks noChangeArrowheads="1"/>
          </p:cNvSpPr>
          <p:nvPr userDrawn="1"/>
        </p:nvSpPr>
        <p:spPr bwMode="auto">
          <a:xfrm>
            <a:off x="3691333" y="5997600"/>
            <a:ext cx="2271840" cy="447676"/>
          </a:xfrm>
          <a:prstGeom prst="rect">
            <a:avLst/>
          </a:prstGeom>
          <a:noFill/>
          <a:ln w="1778" algn="ctr">
            <a:noFill/>
            <a:miter lim="800000"/>
            <a:headEnd/>
            <a:tailEnd/>
          </a:ln>
          <a:effectLst/>
        </p:spPr>
        <p:txBody>
          <a:bodyPr wrap="square" lIns="0" tIns="342000" rIns="0" bIns="0" anchor="t" anchorCtr="0">
            <a:spAutoFit/>
          </a:bodyPr>
          <a:lstStyle/>
          <a:p>
            <a:pPr algn="r">
              <a:lnSpc>
                <a:spcPct val="95000"/>
              </a:lnSpc>
              <a:defRPr/>
            </a:pPr>
            <a:endParaRPr lang="da-DK" sz="700" b="0" cap="all" baseline="0" dirty="0">
              <a:solidFill>
                <a:schemeClr val="bg1"/>
              </a:solidFill>
              <a:latin typeface="+mn-lt"/>
            </a:endParaRPr>
          </a:p>
        </p:txBody>
      </p:sp>
      <p:pic>
        <p:nvPicPr>
          <p:cNvPr id="17" name="Au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400" y="5997600"/>
            <a:ext cx="557569" cy="558000"/>
          </a:xfrm>
          <a:prstGeom prst="rect">
            <a:avLst/>
          </a:prstGeom>
        </p:spPr>
      </p:pic>
      <p:pic>
        <p:nvPicPr>
          <p:cNvPr id="23" name="Billed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73200" y="5997600"/>
            <a:ext cx="71734" cy="557999"/>
          </a:xfrm>
          <a:prstGeom prst="rect">
            <a:avLst/>
          </a:prstGeom>
        </p:spPr>
      </p:pic>
      <p:pic>
        <p:nvPicPr>
          <p:cNvPr id="485770515" name="SecondaryLogo"/>
          <p:cNvPicPr>
            <a:picLocks noChangeAspect="1"/>
          </p:cNvPicPr>
          <p:nvPr/>
        </p:nvPicPr>
        <p:blipFill>
          <a:blip r:embed="rId4"/>
          <a:stretch>
            <a:fillRect/>
          </a:stretch>
        </p:blipFill>
        <p:spPr>
          <a:xfrm>
            <a:off x="10206000" y="5997600"/>
            <a:ext cx="1658237" cy="558000"/>
          </a:xfrm>
          <a:prstGeom prst="rect">
            <a:avLst/>
          </a:prstGeom>
        </p:spPr>
      </p:pic>
      <p:sp>
        <p:nvSpPr>
          <p:cNvPr id="4" name="Slide Number Placeholder 3"/>
          <p:cNvSpPr>
            <a:spLocks noGrp="1"/>
          </p:cNvSpPr>
          <p:nvPr>
            <p:ph type="sldNum" sz="quarter" idx="12"/>
          </p:nvPr>
        </p:nvSpPr>
        <p:spPr>
          <a:xfrm>
            <a:off x="11807992" y="6581497"/>
            <a:ext cx="252000" cy="153888"/>
          </a:xfrm>
        </p:spPr>
        <p:txBody>
          <a:bodyPr/>
          <a:lstStyle>
            <a:lvl1pPr>
              <a:defRPr>
                <a:solidFill>
                  <a:schemeClr val="bg1"/>
                </a:solidFill>
              </a:defRPr>
            </a:lvl1pPr>
          </a:lstStyle>
          <a:p>
            <a:pPr>
              <a:defRPr/>
            </a:pPr>
            <a:fld id="{E90C1E0A-682D-40DC-B1EA-26C007FDC330}" type="slidenum">
              <a:rPr lang="da-DK" smtClean="0"/>
              <a:pPr>
                <a:defRPr/>
              </a:pPr>
              <a:t>‹nr.›</a:t>
            </a:fld>
            <a:endParaRPr lang="da-DK" dirty="0"/>
          </a:p>
        </p:txBody>
      </p:sp>
      <p:sp>
        <p:nvSpPr>
          <p:cNvPr id="2" name="Date Placeholder 1" hidden="1"/>
          <p:cNvSpPr>
            <a:spLocks noGrp="1"/>
          </p:cNvSpPr>
          <p:nvPr>
            <p:ph type="dt" sz="half" idx="10"/>
          </p:nvPr>
        </p:nvSpPr>
        <p:spPr/>
        <p:txBody>
          <a:bodyPr/>
          <a:lstStyle/>
          <a:p>
            <a:fld id="{78417F83-4CBA-48F2-BAD0-783AE3701E32}" type="datetimeFigureOut">
              <a:rPr lang="da-DK" smtClean="0"/>
              <a:pPr/>
              <a:t>22-09-2022</a:t>
            </a:fld>
            <a:r>
              <a:rPr lang="da-DK" dirty="0"/>
              <a:t>27-06-2019</a:t>
            </a:r>
          </a:p>
        </p:txBody>
      </p:sp>
      <p:sp>
        <p:nvSpPr>
          <p:cNvPr id="3" name="Footer Placeholder 2" hidden="1"/>
          <p:cNvSpPr>
            <a:spLocks noGrp="1"/>
          </p:cNvSpPr>
          <p:nvPr>
            <p:ph type="ftr" sz="quarter" idx="11"/>
          </p:nvPr>
        </p:nvSpPr>
        <p:spPr/>
        <p:txBody>
          <a:bodyPr/>
          <a:lstStyle/>
          <a:p>
            <a:endParaRPr lang="da-DK" dirty="0"/>
          </a:p>
        </p:txBody>
      </p:sp>
    </p:spTree>
    <p:extLst>
      <p:ext uri="{BB962C8B-B14F-4D97-AF65-F5344CB8AC3E}">
        <p14:creationId xmlns:p14="http://schemas.microsoft.com/office/powerpoint/2010/main" val="200739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og indholdsobjekt">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da-DK" dirty="0"/>
              <a:t>Click to edit Master title style</a:t>
            </a:r>
            <a:endParaRPr lang="da-DK"/>
          </a:p>
        </p:txBody>
      </p:sp>
      <p:sp>
        <p:nvSpPr>
          <p:cNvPr id="3" name="Content Placeholder 2"/>
          <p:cNvSpPr>
            <a:spLocks noGrp="1"/>
          </p:cNvSpPr>
          <p:nvPr>
            <p:ph idx="1"/>
          </p:nvPr>
        </p:nvSpPr>
        <p:spPr>
          <a:xfrm>
            <a:off x="985838" y="1960079"/>
            <a:ext cx="10220325" cy="3937484"/>
          </a:xfrm>
        </p:spPr>
        <p:txBody>
          <a:bodyPr/>
          <a:lstStyle>
            <a:lvl1pPr marL="0" indent="0">
              <a:buFont typeface="Calibri" panose="020F0502020204030204" pitchFamily="34" charset="0"/>
              <a:buChar char="​"/>
              <a:defRPr/>
            </a:lvl1pPr>
          </a:lstStyle>
          <a:p>
            <a:pPr lvl="0"/>
            <a:r>
              <a:rPr lang="da-DK" dirty="0"/>
              <a:t>Click to edit Master text styles</a:t>
            </a:r>
            <a:endParaRPr lang="da-DK"/>
          </a:p>
          <a:p>
            <a:pPr lvl="1"/>
            <a:r>
              <a:rPr lang="da-DK" dirty="0"/>
              <a:t>Second level</a:t>
            </a:r>
            <a:endParaRPr lang="da-DK"/>
          </a:p>
          <a:p>
            <a:pPr lvl="2"/>
            <a:r>
              <a:rPr lang="da-DK" dirty="0"/>
              <a:t>Third level</a:t>
            </a:r>
            <a:endParaRPr lang="da-DK"/>
          </a:p>
          <a:p>
            <a:pPr lvl="3"/>
            <a:r>
              <a:rPr lang="da-DK" dirty="0"/>
              <a:t>Fourth level</a:t>
            </a:r>
            <a:endParaRPr lang="da-DK"/>
          </a:p>
          <a:p>
            <a:pPr lvl="4"/>
            <a:r>
              <a:rPr lang="da-DK" dirty="0"/>
              <a:t>Fifth level</a:t>
            </a:r>
            <a:endParaRPr lang="da-DK"/>
          </a:p>
        </p:txBody>
      </p:sp>
      <p:sp>
        <p:nvSpPr>
          <p:cNvPr id="5" name="TextBox 4"/>
          <p:cNvSpPr txBox="1"/>
          <p:nvPr userDrawn="1"/>
        </p:nvSpPr>
        <p:spPr>
          <a:xfrm>
            <a:off x="-1973598" y="340161"/>
            <a:ext cx="1825892" cy="461665"/>
          </a:xfrm>
          <a:prstGeom prst="rect">
            <a:avLst/>
          </a:prstGeom>
          <a:noFill/>
        </p:spPr>
        <p:txBody>
          <a:bodyPr wrap="square" lIns="0" tIns="0" rIns="0" bIns="0" rtlCol="0">
            <a:spAutoFit/>
          </a:bodyPr>
          <a:lstStyle/>
          <a:p>
            <a:pPr algn="r">
              <a:lnSpc>
                <a:spcPct val="100000"/>
              </a:lnSpc>
            </a:pPr>
            <a:r>
              <a:rPr lang="da-DK" sz="1000" noProof="1">
                <a:solidFill>
                  <a:schemeClr val="tx1">
                    <a:lumMod val="75000"/>
                    <a:lumOff val="25000"/>
                  </a:schemeClr>
                </a:solidFill>
              </a:rPr>
              <a:t>Overskrift to</a:t>
            </a:r>
            <a:r>
              <a:rPr lang="da-DK" sz="1000" baseline="0" noProof="1">
                <a:solidFill>
                  <a:schemeClr val="tx1">
                    <a:lumMod val="75000"/>
                    <a:lumOff val="25000"/>
                  </a:schemeClr>
                </a:solidFill>
              </a:rPr>
              <a:t> linjer </a:t>
            </a:r>
            <a:endParaRPr lang="da-DK"/>
          </a:p>
          <a:p>
            <a:pPr algn="r">
              <a:lnSpc>
                <a:spcPct val="100000"/>
              </a:lnSpc>
            </a:pPr>
            <a:r>
              <a:rPr lang="da-DK" sz="1000" baseline="0" noProof="1">
                <a:solidFill>
                  <a:schemeClr val="tx1">
                    <a:lumMod val="75000"/>
                    <a:lumOff val="25000"/>
                  </a:schemeClr>
                </a:solidFill>
              </a:rPr>
              <a:t>ændr 2. linje til</a:t>
            </a:r>
            <a:endParaRPr lang="da-DK"/>
          </a:p>
          <a:p>
            <a:pPr algn="r">
              <a:lnSpc>
                <a:spcPct val="100000"/>
              </a:lnSpc>
            </a:pPr>
            <a:r>
              <a:rPr lang="da-DK" sz="1000" noProof="1">
                <a:solidFill>
                  <a:schemeClr val="tx1">
                    <a:lumMod val="75000"/>
                    <a:lumOff val="25000"/>
                  </a:schemeClr>
                </a:solidFill>
              </a:rPr>
              <a:t>AU Passata Bold</a:t>
            </a:r>
            <a:endParaRPr lang="da-DK" sz="4799" dirty="0"/>
          </a:p>
        </p:txBody>
      </p:sp>
      <p:sp>
        <p:nvSpPr>
          <p:cNvPr id="9" name="Slide Number Placeholder 8"/>
          <p:cNvSpPr>
            <a:spLocks noGrp="1"/>
          </p:cNvSpPr>
          <p:nvPr>
            <p:ph type="sldNum" sz="quarter" idx="12"/>
          </p:nvPr>
        </p:nvSpPr>
        <p:spPr>
          <a:xfrm>
            <a:off x="11807992" y="6581497"/>
            <a:ext cx="252000" cy="153888"/>
          </a:xfrm>
        </p:spPr>
        <p:txBody>
          <a:bodyPr/>
          <a:lstStyle/>
          <a:p>
            <a:pPr>
              <a:defRPr/>
            </a:pPr>
            <a:fld id="{E90C1E0A-682D-40DC-B1EA-26C007FDC330}" type="slidenum">
              <a:rPr lang="da-DK" smtClean="0"/>
              <a:pPr>
                <a:defRPr/>
              </a:pPr>
              <a:t>‹nr.›</a:t>
            </a:fld>
            <a:endParaRPr lang="da-DK" dirty="0"/>
          </a:p>
        </p:txBody>
      </p:sp>
      <p:sp>
        <p:nvSpPr>
          <p:cNvPr id="7" name="Date Placeholder 6" hidden="1"/>
          <p:cNvSpPr>
            <a:spLocks noGrp="1"/>
          </p:cNvSpPr>
          <p:nvPr>
            <p:ph type="dt" sz="half" idx="10"/>
          </p:nvPr>
        </p:nvSpPr>
        <p:spPr/>
        <p:txBody>
          <a:bodyPr/>
          <a:lstStyle/>
          <a:p>
            <a:fld id="{78417F83-4CBA-48F2-BAD0-783AE3701E32}" type="datetimeFigureOut">
              <a:rPr lang="da-DK" smtClean="0"/>
              <a:pPr/>
              <a:t>22-09-2022</a:t>
            </a:fld>
            <a:r>
              <a:rPr lang="da-DK" dirty="0"/>
              <a:t>27-06-2019</a:t>
            </a:r>
          </a:p>
        </p:txBody>
      </p:sp>
      <p:sp>
        <p:nvSpPr>
          <p:cNvPr id="8" name="Footer Placeholder 7" hidden="1"/>
          <p:cNvSpPr>
            <a:spLocks noGrp="1"/>
          </p:cNvSpPr>
          <p:nvPr>
            <p:ph type="ftr" sz="quarter" idx="11"/>
          </p:nvPr>
        </p:nvSpPr>
        <p:spPr/>
        <p:txBody>
          <a:bodyPr/>
          <a:lstStyle/>
          <a:p>
            <a:endParaRPr lang="da-DK"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e line title and bullet text">
    <p:spTree>
      <p:nvGrpSpPr>
        <p:cNvPr id="1" name=""/>
        <p:cNvGrpSpPr/>
        <p:nvPr/>
      </p:nvGrpSpPr>
      <p:grpSpPr>
        <a:xfrm>
          <a:off x="0" y="0"/>
          <a:ext cx="0" cy="0"/>
          <a:chOff x="0" y="0"/>
          <a:chExt cx="0" cy="0"/>
        </a:xfrm>
      </p:grpSpPr>
      <p:sp>
        <p:nvSpPr>
          <p:cNvPr id="5" name="Hvid baggrund"/>
          <p:cNvSpPr/>
          <p:nvPr userDrawn="1"/>
        </p:nvSpPr>
        <p:spPr bwMode="auto">
          <a:xfrm>
            <a:off x="0" y="-1"/>
            <a:ext cx="12193200" cy="5894387"/>
          </a:xfrm>
          <a:prstGeom prst="rect">
            <a:avLst/>
          </a:prstGeom>
          <a:solidFill>
            <a:schemeClr val="bg1"/>
          </a:solidFill>
          <a:ln w="1778"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da-DK" sz="1600" b="0" i="0" u="none" strike="noStrike" cap="none" normalizeH="0" baseline="0" dirty="0" err="1">
              <a:ln>
                <a:noFill/>
              </a:ln>
              <a:solidFill>
                <a:schemeClr val="bg1"/>
              </a:solidFill>
              <a:effectLst/>
              <a:latin typeface="AU Passata" pitchFamily="34" charset="0"/>
            </a:endParaRPr>
          </a:p>
        </p:txBody>
      </p:sp>
      <p:sp>
        <p:nvSpPr>
          <p:cNvPr id="16" name="Black Rectangle"/>
          <p:cNvSpPr/>
          <p:nvPr userDrawn="1"/>
        </p:nvSpPr>
        <p:spPr>
          <a:xfrm>
            <a:off x="990000" y="1045684"/>
            <a:ext cx="647831"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sz="4799" dirty="0"/>
          </a:p>
          <a:p>
            <a:pPr algn="ctr"/>
            <a:endParaRPr lang="da-DK" sz="4799" dirty="0"/>
          </a:p>
        </p:txBody>
      </p:sp>
      <p:sp>
        <p:nvSpPr>
          <p:cNvPr id="4" name="Title 1"/>
          <p:cNvSpPr>
            <a:spLocks noGrp="1"/>
          </p:cNvSpPr>
          <p:nvPr>
            <p:ph type="title"/>
          </p:nvPr>
        </p:nvSpPr>
        <p:spPr>
          <a:xfrm>
            <a:off x="315913" y="228627"/>
            <a:ext cx="11556000" cy="752101"/>
          </a:xfrm>
        </p:spPr>
        <p:txBody>
          <a:bodyPr anchor="t" anchorCtr="0"/>
          <a:lstStyle/>
          <a:p>
            <a:r>
              <a:rPr lang="da-DK" dirty="0"/>
              <a:t>Click to edit Master title style</a:t>
            </a:r>
            <a:endParaRPr lang="da-DK"/>
          </a:p>
        </p:txBody>
      </p:sp>
      <p:sp>
        <p:nvSpPr>
          <p:cNvPr id="3" name="Content Placeholder 2"/>
          <p:cNvSpPr>
            <a:spLocks noGrp="1"/>
          </p:cNvSpPr>
          <p:nvPr>
            <p:ph idx="1"/>
          </p:nvPr>
        </p:nvSpPr>
        <p:spPr>
          <a:xfrm>
            <a:off x="985838" y="1373021"/>
            <a:ext cx="10220325" cy="4521366"/>
          </a:xfrm>
        </p:spPr>
        <p:txBody>
          <a:bodyPr/>
          <a:lstStyle>
            <a:lvl1pPr marL="0" indent="0">
              <a:buFont typeface="Calibri" panose="020F0502020204030204" pitchFamily="34" charset="0"/>
              <a:buChar char="​"/>
              <a:defRPr/>
            </a:lvl1pPr>
          </a:lstStyle>
          <a:p>
            <a:pPr lvl="0"/>
            <a:r>
              <a:rPr lang="da-DK" dirty="0"/>
              <a:t>Click to edit Master text styles</a:t>
            </a:r>
            <a:endParaRPr lang="da-DK"/>
          </a:p>
          <a:p>
            <a:pPr lvl="1"/>
            <a:r>
              <a:rPr lang="da-DK" dirty="0"/>
              <a:t>Second level</a:t>
            </a:r>
            <a:endParaRPr lang="da-DK"/>
          </a:p>
          <a:p>
            <a:pPr lvl="2"/>
            <a:r>
              <a:rPr lang="da-DK" dirty="0"/>
              <a:t>Third level</a:t>
            </a:r>
            <a:endParaRPr lang="da-DK"/>
          </a:p>
          <a:p>
            <a:pPr lvl="3"/>
            <a:r>
              <a:rPr lang="da-DK" dirty="0"/>
              <a:t>Fourth level</a:t>
            </a:r>
            <a:endParaRPr lang="da-DK"/>
          </a:p>
          <a:p>
            <a:pPr lvl="4"/>
            <a:r>
              <a:rPr lang="da-DK" dirty="0"/>
              <a:t>Fifth level</a:t>
            </a:r>
            <a:endParaRPr lang="da-DK"/>
          </a:p>
        </p:txBody>
      </p:sp>
      <p:sp>
        <p:nvSpPr>
          <p:cNvPr id="18" name="TextBox 17"/>
          <p:cNvSpPr txBox="1"/>
          <p:nvPr userDrawn="1"/>
        </p:nvSpPr>
        <p:spPr>
          <a:xfrm>
            <a:off x="-1973598" y="340161"/>
            <a:ext cx="1825892" cy="307777"/>
          </a:xfrm>
          <a:prstGeom prst="rect">
            <a:avLst/>
          </a:prstGeom>
          <a:noFill/>
        </p:spPr>
        <p:txBody>
          <a:bodyPr wrap="square" lIns="0" tIns="0" rIns="0" bIns="0" rtlCol="0">
            <a:spAutoFit/>
          </a:bodyPr>
          <a:lstStyle/>
          <a:p>
            <a:pPr algn="r">
              <a:lnSpc>
                <a:spcPct val="100000"/>
              </a:lnSpc>
            </a:pPr>
            <a:r>
              <a:rPr lang="da-DK" sz="1000" noProof="1">
                <a:solidFill>
                  <a:schemeClr val="tx1">
                    <a:lumMod val="75000"/>
                    <a:lumOff val="25000"/>
                  </a:schemeClr>
                </a:solidFill>
              </a:rPr>
              <a:t>Overskrift én linje</a:t>
            </a:r>
            <a:endParaRPr lang="da-DK"/>
          </a:p>
          <a:p>
            <a:pPr algn="r">
              <a:lnSpc>
                <a:spcPct val="100000"/>
              </a:lnSpc>
            </a:pPr>
            <a:r>
              <a:rPr lang="da-DK" sz="1000" noProof="1">
                <a:solidFill>
                  <a:schemeClr val="tx1">
                    <a:lumMod val="75000"/>
                    <a:lumOff val="25000"/>
                  </a:schemeClr>
                </a:solidFill>
              </a:rPr>
              <a:t>Light eller AU Passata Bold</a:t>
            </a:r>
            <a:endParaRPr lang="da-DK" sz="4799" dirty="0"/>
          </a:p>
        </p:txBody>
      </p:sp>
      <p:sp>
        <p:nvSpPr>
          <p:cNvPr id="9" name="Slide Number Placeholder 8"/>
          <p:cNvSpPr>
            <a:spLocks noGrp="1"/>
          </p:cNvSpPr>
          <p:nvPr>
            <p:ph type="sldNum" sz="quarter" idx="12"/>
          </p:nvPr>
        </p:nvSpPr>
        <p:spPr>
          <a:xfrm>
            <a:off x="11807992" y="6581497"/>
            <a:ext cx="252000" cy="153888"/>
          </a:xfrm>
        </p:spPr>
        <p:txBody>
          <a:bodyPr/>
          <a:lstStyle/>
          <a:p>
            <a:pPr>
              <a:defRPr/>
            </a:pPr>
            <a:fld id="{E90C1E0A-682D-40DC-B1EA-26C007FDC330}" type="slidenum">
              <a:rPr lang="da-DK" smtClean="0"/>
              <a:pPr>
                <a:defRPr/>
              </a:pPr>
              <a:t>‹nr.›</a:t>
            </a:fld>
            <a:endParaRPr lang="da-DK" dirty="0"/>
          </a:p>
        </p:txBody>
      </p:sp>
      <p:sp>
        <p:nvSpPr>
          <p:cNvPr id="7" name="Date Placeholder 6" hidden="1"/>
          <p:cNvSpPr>
            <a:spLocks noGrp="1"/>
          </p:cNvSpPr>
          <p:nvPr>
            <p:ph type="dt" sz="half" idx="10"/>
          </p:nvPr>
        </p:nvSpPr>
        <p:spPr/>
        <p:txBody>
          <a:bodyPr/>
          <a:lstStyle/>
          <a:p>
            <a:fld id="{78417F83-4CBA-48F2-BAD0-783AE3701E32}" type="datetimeFigureOut">
              <a:rPr lang="da-DK" smtClean="0"/>
              <a:pPr/>
              <a:t>22-09-2022</a:t>
            </a:fld>
            <a:r>
              <a:rPr lang="da-DK" dirty="0"/>
              <a:t>27-06-2019</a:t>
            </a:r>
          </a:p>
        </p:txBody>
      </p:sp>
      <p:sp>
        <p:nvSpPr>
          <p:cNvPr id="8" name="Footer Placeholder 7" hidden="1"/>
          <p:cNvSpPr>
            <a:spLocks noGrp="1"/>
          </p:cNvSpPr>
          <p:nvPr>
            <p:ph type="ftr" sz="quarter" idx="11"/>
          </p:nvPr>
        </p:nvSpPr>
        <p:spPr/>
        <p:txBody>
          <a:bodyPr/>
          <a:lstStyle/>
          <a:p>
            <a:endParaRPr lang="da-DK" dirty="0"/>
          </a:p>
        </p:txBody>
      </p:sp>
    </p:spTree>
    <p:extLst>
      <p:ext uri="{BB962C8B-B14F-4D97-AF65-F5344CB8AC3E}">
        <p14:creationId xmlns:p14="http://schemas.microsoft.com/office/powerpoint/2010/main" val="3997128513"/>
      </p:ext>
    </p:extLst>
  </p:cSld>
  <p:clrMapOvr>
    <a:masterClrMapping/>
  </p:clrMapOvr>
  <p:extLst>
    <p:ext uri="{DCECCB84-F9BA-43D5-87BE-67443E8EF086}">
      <p15:sldGuideLst xmlns:p15="http://schemas.microsoft.com/office/powerpoint/2012/main">
        <p15:guide id="1" orient="horz" pos="865" userDrawn="1">
          <p15:clr>
            <a:srgbClr val="00000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sp>
        <p:nvSpPr>
          <p:cNvPr id="14" name="Hvid baggrund"/>
          <p:cNvSpPr/>
          <p:nvPr userDrawn="1"/>
        </p:nvSpPr>
        <p:spPr bwMode="auto">
          <a:xfrm>
            <a:off x="0" y="0"/>
            <a:ext cx="12193200" cy="5911200"/>
          </a:xfrm>
          <a:prstGeom prst="rect">
            <a:avLst/>
          </a:prstGeom>
          <a:solidFill>
            <a:schemeClr val="bg1"/>
          </a:solidFill>
          <a:ln w="1778"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da-DK" sz="1600" b="0" i="0" u="none" strike="noStrike" cap="none" normalizeH="0" baseline="0" dirty="0" err="1">
              <a:ln>
                <a:noFill/>
              </a:ln>
              <a:solidFill>
                <a:schemeClr val="bg1"/>
              </a:solidFill>
              <a:effectLst/>
              <a:latin typeface="AU Passata" pitchFamily="34" charset="0"/>
            </a:endParaRPr>
          </a:p>
        </p:txBody>
      </p:sp>
      <p:sp>
        <p:nvSpPr>
          <p:cNvPr id="15" name="Black Rectangle"/>
          <p:cNvSpPr/>
          <p:nvPr userDrawn="1"/>
        </p:nvSpPr>
        <p:spPr>
          <a:xfrm>
            <a:off x="990000" y="1045684"/>
            <a:ext cx="647831"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sz="4799" dirty="0"/>
          </a:p>
          <a:p>
            <a:pPr algn="ctr"/>
            <a:endParaRPr lang="da-DK" sz="4799" dirty="0"/>
          </a:p>
        </p:txBody>
      </p:sp>
      <p:sp>
        <p:nvSpPr>
          <p:cNvPr id="2" name="Title 1"/>
          <p:cNvSpPr>
            <a:spLocks noGrp="1"/>
          </p:cNvSpPr>
          <p:nvPr>
            <p:ph type="title" hasCustomPrompt="1"/>
          </p:nvPr>
        </p:nvSpPr>
        <p:spPr>
          <a:xfrm>
            <a:off x="316800" y="230400"/>
            <a:ext cx="5644263" cy="752400"/>
          </a:xfrm>
        </p:spPr>
        <p:txBody>
          <a:bodyPr anchor="t" anchorCtr="0"/>
          <a:lstStyle>
            <a:lvl1pPr>
              <a:defRPr/>
            </a:lvl1pPr>
          </a:lstStyle>
          <a:p>
            <a:r>
              <a:rPr lang="da-DK" dirty="0"/>
              <a:t>Insert title</a:t>
            </a:r>
            <a:endParaRPr lang="da-DK"/>
          </a:p>
        </p:txBody>
      </p:sp>
      <p:sp>
        <p:nvSpPr>
          <p:cNvPr id="10" name="Text Placeholder 2"/>
          <p:cNvSpPr>
            <a:spLocks noGrp="1"/>
          </p:cNvSpPr>
          <p:nvPr>
            <p:ph type="body" sz="quarter" idx="14"/>
          </p:nvPr>
        </p:nvSpPr>
        <p:spPr>
          <a:xfrm>
            <a:off x="985838" y="1371600"/>
            <a:ext cx="4975225" cy="4525964"/>
          </a:xfrm>
        </p:spPr>
        <p:txBody>
          <a:bodyPr/>
          <a:lstStyle>
            <a:lvl1pPr marL="0" indent="0">
              <a:buFont typeface="Calibri" panose="020F0502020204030204" pitchFamily="34" charset="0"/>
              <a:buChar char="​"/>
              <a:defRPr/>
            </a:lvl1pPr>
          </a:lstStyle>
          <a:p>
            <a:pPr lvl="0"/>
            <a:r>
              <a:rPr lang="da-DK" dirty="0"/>
              <a:t>Click to edit Master text styles</a:t>
            </a:r>
            <a:endParaRPr lang="da-DK"/>
          </a:p>
          <a:p>
            <a:pPr lvl="1"/>
            <a:r>
              <a:rPr lang="da-DK" dirty="0"/>
              <a:t>Second level</a:t>
            </a:r>
            <a:endParaRPr lang="da-DK"/>
          </a:p>
          <a:p>
            <a:pPr lvl="2"/>
            <a:r>
              <a:rPr lang="da-DK" dirty="0"/>
              <a:t>Third level</a:t>
            </a:r>
            <a:endParaRPr lang="da-DK"/>
          </a:p>
          <a:p>
            <a:pPr lvl="3"/>
            <a:r>
              <a:rPr lang="da-DK" dirty="0"/>
              <a:t>Fourth level</a:t>
            </a:r>
            <a:endParaRPr lang="da-DK"/>
          </a:p>
          <a:p>
            <a:pPr lvl="4"/>
            <a:r>
              <a:rPr lang="da-DK" dirty="0"/>
              <a:t>Fifth level</a:t>
            </a:r>
            <a:endParaRPr lang="da-DK"/>
          </a:p>
        </p:txBody>
      </p:sp>
      <p:sp>
        <p:nvSpPr>
          <p:cNvPr id="7" name="Picture Placeholder 3"/>
          <p:cNvSpPr>
            <a:spLocks noGrp="1"/>
          </p:cNvSpPr>
          <p:nvPr>
            <p:ph type="pic" sz="quarter" idx="13" hasCustomPrompt="1"/>
          </p:nvPr>
        </p:nvSpPr>
        <p:spPr>
          <a:xfrm>
            <a:off x="6230198" y="315913"/>
            <a:ext cx="5644110" cy="5581650"/>
          </a:xfrm>
        </p:spPr>
        <p:txBody>
          <a:bodyPr/>
          <a:lstStyle>
            <a:lvl1pPr marL="0" indent="0">
              <a:buNone/>
              <a:defRPr b="0"/>
            </a:lvl1pPr>
          </a:lstStyle>
          <a:p>
            <a:r>
              <a:rPr lang="da-DK" dirty="0"/>
              <a:t>Click here and add image via Templafy Image Library</a:t>
            </a:r>
            <a:endParaRPr lang="da-DK"/>
          </a:p>
        </p:txBody>
      </p:sp>
      <p:sp>
        <p:nvSpPr>
          <p:cNvPr id="9" name="TextBox 8"/>
          <p:cNvSpPr txBox="1"/>
          <p:nvPr userDrawn="1"/>
        </p:nvSpPr>
        <p:spPr>
          <a:xfrm>
            <a:off x="-1973598" y="340161"/>
            <a:ext cx="1825892" cy="307777"/>
          </a:xfrm>
          <a:prstGeom prst="rect">
            <a:avLst/>
          </a:prstGeom>
          <a:noFill/>
        </p:spPr>
        <p:txBody>
          <a:bodyPr wrap="square" lIns="0" tIns="0" rIns="0" bIns="0" rtlCol="0">
            <a:spAutoFit/>
          </a:bodyPr>
          <a:lstStyle/>
          <a:p>
            <a:pPr algn="r">
              <a:lnSpc>
                <a:spcPct val="100000"/>
              </a:lnSpc>
            </a:pPr>
            <a:r>
              <a:rPr lang="da-DK" sz="1000" noProof="1">
                <a:solidFill>
                  <a:schemeClr val="tx1">
                    <a:lumMod val="75000"/>
                    <a:lumOff val="25000"/>
                  </a:schemeClr>
                </a:solidFill>
              </a:rPr>
              <a:t>Overskrift én linje</a:t>
            </a:r>
            <a:endParaRPr lang="da-DK"/>
          </a:p>
          <a:p>
            <a:pPr algn="r">
              <a:lnSpc>
                <a:spcPct val="100000"/>
              </a:lnSpc>
            </a:pPr>
            <a:r>
              <a:rPr lang="da-DK" sz="1000" noProof="1">
                <a:solidFill>
                  <a:schemeClr val="tx1">
                    <a:lumMod val="75000"/>
                    <a:lumOff val="25000"/>
                  </a:schemeClr>
                </a:solidFill>
              </a:rPr>
              <a:t>Light eller AU Passata Bold</a:t>
            </a:r>
            <a:endParaRPr lang="da-DK" sz="4799" dirty="0"/>
          </a:p>
        </p:txBody>
      </p:sp>
      <p:sp>
        <p:nvSpPr>
          <p:cNvPr id="8" name="Slide Number Placeholder 7"/>
          <p:cNvSpPr>
            <a:spLocks noGrp="1"/>
          </p:cNvSpPr>
          <p:nvPr>
            <p:ph type="sldNum" sz="quarter" idx="17"/>
          </p:nvPr>
        </p:nvSpPr>
        <p:spPr>
          <a:xfrm>
            <a:off x="11807992" y="6581497"/>
            <a:ext cx="252000" cy="153888"/>
          </a:xfrm>
        </p:spPr>
        <p:txBody>
          <a:bodyPr/>
          <a:lstStyle/>
          <a:p>
            <a:pPr>
              <a:defRPr/>
            </a:pPr>
            <a:fld id="{E90C1E0A-682D-40DC-B1EA-26C007FDC330}" type="slidenum">
              <a:rPr lang="da-DK" smtClean="0"/>
              <a:pPr>
                <a:defRPr/>
              </a:pPr>
              <a:t>‹nr.›</a:t>
            </a:fld>
            <a:endParaRPr lang="da-DK" dirty="0"/>
          </a:p>
        </p:txBody>
      </p:sp>
      <p:sp>
        <p:nvSpPr>
          <p:cNvPr id="5" name="Date Placeholder 4" hidden="1"/>
          <p:cNvSpPr>
            <a:spLocks noGrp="1"/>
          </p:cNvSpPr>
          <p:nvPr>
            <p:ph type="dt" sz="half" idx="15"/>
          </p:nvPr>
        </p:nvSpPr>
        <p:spPr/>
        <p:txBody>
          <a:bodyPr/>
          <a:lstStyle/>
          <a:p>
            <a:fld id="{78417F83-4CBA-48F2-BAD0-783AE3701E32}" type="datetimeFigureOut">
              <a:rPr lang="da-DK" smtClean="0"/>
              <a:pPr/>
              <a:t>22-09-2022</a:t>
            </a:fld>
            <a:r>
              <a:rPr lang="da-DK" dirty="0"/>
              <a:t>27-06-2019</a:t>
            </a:r>
          </a:p>
        </p:txBody>
      </p:sp>
      <p:sp>
        <p:nvSpPr>
          <p:cNvPr id="6" name="Footer Placeholder 5" hidden="1"/>
          <p:cNvSpPr>
            <a:spLocks noGrp="1"/>
          </p:cNvSpPr>
          <p:nvPr>
            <p:ph type="ftr" sz="quarter" idx="16"/>
          </p:nvPr>
        </p:nvSpPr>
        <p:spPr/>
        <p:txBody>
          <a:bodyPr/>
          <a:lstStyle/>
          <a:p>
            <a:endParaRPr lang="da-DK" dirty="0"/>
          </a:p>
        </p:txBody>
      </p:sp>
    </p:spTree>
    <p:extLst>
      <p:ext uri="{BB962C8B-B14F-4D97-AF65-F5344CB8AC3E}">
        <p14:creationId xmlns:p14="http://schemas.microsoft.com/office/powerpoint/2010/main" val="3999787102"/>
      </p:ext>
    </p:extLst>
  </p:cSld>
  <p:clrMapOvr>
    <a:masterClrMapping/>
  </p:clrMapOvr>
  <p:extLst>
    <p:ext uri="{DCECCB84-F9BA-43D5-87BE-67443E8EF086}">
      <p15:sldGuideLst xmlns:p15="http://schemas.microsoft.com/office/powerpoint/2012/main">
        <p15:guide id="1" pos="3924" userDrawn="1">
          <p15:clr>
            <a:srgbClr val="A4A3A4"/>
          </p15:clr>
        </p15:guide>
        <p15:guide id="2" pos="3755" userDrawn="1">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ersonal information">
    <p:spTree>
      <p:nvGrpSpPr>
        <p:cNvPr id="1" name=""/>
        <p:cNvGrpSpPr/>
        <p:nvPr/>
      </p:nvGrpSpPr>
      <p:grpSpPr>
        <a:xfrm>
          <a:off x="0" y="0"/>
          <a:ext cx="0" cy="0"/>
          <a:chOff x="0" y="0"/>
          <a:chExt cx="0" cy="0"/>
        </a:xfrm>
      </p:grpSpPr>
      <p:sp>
        <p:nvSpPr>
          <p:cNvPr id="14" name="Hvid baggrund"/>
          <p:cNvSpPr/>
          <p:nvPr userDrawn="1"/>
        </p:nvSpPr>
        <p:spPr bwMode="auto">
          <a:xfrm>
            <a:off x="0" y="0"/>
            <a:ext cx="12193200" cy="5911011"/>
          </a:xfrm>
          <a:prstGeom prst="rect">
            <a:avLst/>
          </a:prstGeom>
          <a:solidFill>
            <a:schemeClr val="bg1"/>
          </a:solidFill>
          <a:ln w="1778"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da-DK" sz="1600" b="0" i="0" u="none" strike="noStrike" cap="none" normalizeH="0" baseline="0" dirty="0" err="1">
              <a:ln>
                <a:noFill/>
              </a:ln>
              <a:solidFill>
                <a:schemeClr val="bg1"/>
              </a:solidFill>
              <a:effectLst/>
              <a:latin typeface="AU Passata" pitchFamily="34" charset="0"/>
            </a:endParaRPr>
          </a:p>
        </p:txBody>
      </p:sp>
      <p:sp>
        <p:nvSpPr>
          <p:cNvPr id="15" name="Black Rectangle"/>
          <p:cNvSpPr/>
          <p:nvPr userDrawn="1"/>
        </p:nvSpPr>
        <p:spPr>
          <a:xfrm>
            <a:off x="1001075" y="2694542"/>
            <a:ext cx="647831"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sz="4799" dirty="0"/>
          </a:p>
          <a:p>
            <a:pPr algn="ctr"/>
            <a:endParaRPr lang="da-DK" sz="4799" dirty="0"/>
          </a:p>
        </p:txBody>
      </p:sp>
      <p:sp>
        <p:nvSpPr>
          <p:cNvPr id="2" name="Title 1"/>
          <p:cNvSpPr>
            <a:spLocks noGrp="1"/>
          </p:cNvSpPr>
          <p:nvPr>
            <p:ph type="title"/>
          </p:nvPr>
        </p:nvSpPr>
        <p:spPr>
          <a:xfrm>
            <a:off x="985838" y="1484784"/>
            <a:ext cx="4975225" cy="971980"/>
          </a:xfrm>
        </p:spPr>
        <p:txBody>
          <a:bodyPr anchor="b" anchorCtr="0"/>
          <a:lstStyle>
            <a:lvl1pPr>
              <a:lnSpc>
                <a:spcPct val="95000"/>
              </a:lnSpc>
              <a:defRPr sz="3000">
                <a:latin typeface="+mn-lt"/>
              </a:defRPr>
            </a:lvl1pPr>
          </a:lstStyle>
          <a:p>
            <a:r>
              <a:rPr lang="da-DK" dirty="0"/>
              <a:t>Click to edit Master title style</a:t>
            </a:r>
            <a:endParaRPr lang="da-DK"/>
          </a:p>
        </p:txBody>
      </p:sp>
      <p:sp>
        <p:nvSpPr>
          <p:cNvPr id="10" name="Text Placeholder 2"/>
          <p:cNvSpPr>
            <a:spLocks noGrp="1"/>
          </p:cNvSpPr>
          <p:nvPr>
            <p:ph type="body" sz="quarter" idx="14"/>
          </p:nvPr>
        </p:nvSpPr>
        <p:spPr>
          <a:xfrm>
            <a:off x="985838" y="3010711"/>
            <a:ext cx="4975225" cy="1858449"/>
          </a:xfrm>
        </p:spPr>
        <p:txBody>
          <a:bodyPr/>
          <a:lstStyle>
            <a:lvl1pPr marL="0" indent="0">
              <a:buFont typeface="Calibri" panose="020F0502020204030204" pitchFamily="34" charset="0"/>
              <a:buChar char="​"/>
              <a:defRPr/>
            </a:lvl1pPr>
            <a:lvl5pPr>
              <a:defRPr/>
            </a:lvl5pPr>
          </a:lstStyle>
          <a:p>
            <a:pPr lvl="0"/>
            <a:r>
              <a:rPr lang="da-DK" dirty="0"/>
              <a:t>Click to edit Master text styles</a:t>
            </a:r>
            <a:endParaRPr lang="da-DK"/>
          </a:p>
          <a:p>
            <a:pPr lvl="1"/>
            <a:r>
              <a:rPr lang="da-DK" dirty="0"/>
              <a:t>Second level</a:t>
            </a:r>
            <a:endParaRPr lang="da-DK"/>
          </a:p>
          <a:p>
            <a:pPr lvl="2"/>
            <a:r>
              <a:rPr lang="da-DK" dirty="0"/>
              <a:t>Third level</a:t>
            </a:r>
            <a:endParaRPr lang="da-DK"/>
          </a:p>
          <a:p>
            <a:pPr lvl="3"/>
            <a:r>
              <a:rPr lang="da-DK" dirty="0"/>
              <a:t>Fourth level</a:t>
            </a:r>
            <a:endParaRPr lang="da-DK"/>
          </a:p>
          <a:p>
            <a:pPr lvl="4"/>
            <a:r>
              <a:rPr lang="da-DK" dirty="0"/>
              <a:t>Fifth level</a:t>
            </a:r>
            <a:endParaRPr lang="da-DK"/>
          </a:p>
          <a:p>
            <a:pPr lvl="5"/>
            <a:r>
              <a:rPr lang="da-DK" dirty="0"/>
              <a:t>6</a:t>
            </a:r>
            <a:endParaRPr lang="da-DK"/>
          </a:p>
        </p:txBody>
      </p:sp>
      <p:sp>
        <p:nvSpPr>
          <p:cNvPr id="7" name="Picture Placeholder 3"/>
          <p:cNvSpPr>
            <a:spLocks noGrp="1"/>
          </p:cNvSpPr>
          <p:nvPr>
            <p:ph type="pic" sz="quarter" idx="13" hasCustomPrompt="1"/>
          </p:nvPr>
        </p:nvSpPr>
        <p:spPr>
          <a:xfrm>
            <a:off x="6231600" y="315913"/>
            <a:ext cx="5644800" cy="5583600"/>
          </a:xfrm>
        </p:spPr>
        <p:txBody>
          <a:bodyPr/>
          <a:lstStyle>
            <a:lvl1pPr marL="0" indent="0">
              <a:buNone/>
              <a:defRPr b="0"/>
            </a:lvl1pPr>
          </a:lstStyle>
          <a:p>
            <a:r>
              <a:rPr lang="da-DK" dirty="0"/>
              <a:t>Click here and add image via Templafy Image Library</a:t>
            </a:r>
            <a:endParaRPr lang="da-DK"/>
          </a:p>
        </p:txBody>
      </p:sp>
      <p:sp>
        <p:nvSpPr>
          <p:cNvPr id="9" name="TextBox 8"/>
          <p:cNvSpPr txBox="1"/>
          <p:nvPr userDrawn="1"/>
        </p:nvSpPr>
        <p:spPr>
          <a:xfrm>
            <a:off x="-1973598" y="1780882"/>
            <a:ext cx="1825892" cy="153888"/>
          </a:xfrm>
          <a:prstGeom prst="rect">
            <a:avLst/>
          </a:prstGeom>
          <a:noFill/>
        </p:spPr>
        <p:txBody>
          <a:bodyPr wrap="square" lIns="0" tIns="0" rIns="0" bIns="0" rtlCol="0">
            <a:spAutoFit/>
          </a:bodyPr>
          <a:lstStyle/>
          <a:p>
            <a:pPr algn="r">
              <a:lnSpc>
                <a:spcPct val="100000"/>
              </a:lnSpc>
            </a:pPr>
            <a:r>
              <a:rPr lang="da-DK" sz="1000" noProof="1">
                <a:solidFill>
                  <a:schemeClr val="tx1">
                    <a:lumMod val="75000"/>
                    <a:lumOff val="25000"/>
                  </a:schemeClr>
                </a:solidFill>
              </a:rPr>
              <a:t>Overskrift to</a:t>
            </a:r>
            <a:r>
              <a:rPr lang="da-DK" sz="1000" baseline="0" noProof="1">
                <a:solidFill>
                  <a:schemeClr val="tx1">
                    <a:lumMod val="75000"/>
                    <a:lumOff val="25000"/>
                  </a:schemeClr>
                </a:solidFill>
              </a:rPr>
              <a:t> linjer</a:t>
            </a:r>
            <a:endParaRPr lang="da-DK"/>
          </a:p>
        </p:txBody>
      </p:sp>
      <p:sp>
        <p:nvSpPr>
          <p:cNvPr id="8" name="Slide Number Placeholder 7"/>
          <p:cNvSpPr>
            <a:spLocks noGrp="1"/>
          </p:cNvSpPr>
          <p:nvPr>
            <p:ph type="sldNum" sz="quarter" idx="17"/>
          </p:nvPr>
        </p:nvSpPr>
        <p:spPr>
          <a:xfrm>
            <a:off x="11807992" y="6581497"/>
            <a:ext cx="252000" cy="153888"/>
          </a:xfrm>
        </p:spPr>
        <p:txBody>
          <a:bodyPr/>
          <a:lstStyle/>
          <a:p>
            <a:pPr>
              <a:defRPr/>
            </a:pPr>
            <a:fld id="{E90C1E0A-682D-40DC-B1EA-26C007FDC330}" type="slidenum">
              <a:rPr lang="da-DK" smtClean="0"/>
              <a:pPr>
                <a:defRPr/>
              </a:pPr>
              <a:t>‹nr.›</a:t>
            </a:fld>
            <a:endParaRPr lang="da-DK" dirty="0"/>
          </a:p>
        </p:txBody>
      </p:sp>
      <p:sp>
        <p:nvSpPr>
          <p:cNvPr id="5" name="Date Placeholder 4" hidden="1"/>
          <p:cNvSpPr>
            <a:spLocks noGrp="1"/>
          </p:cNvSpPr>
          <p:nvPr>
            <p:ph type="dt" sz="half" idx="15"/>
          </p:nvPr>
        </p:nvSpPr>
        <p:spPr/>
        <p:txBody>
          <a:bodyPr/>
          <a:lstStyle/>
          <a:p>
            <a:fld id="{78417F83-4CBA-48F2-BAD0-783AE3701E32}" type="datetimeFigureOut">
              <a:rPr lang="da-DK" smtClean="0"/>
              <a:pPr/>
              <a:t>22-09-2022</a:t>
            </a:fld>
            <a:r>
              <a:rPr lang="da-DK" dirty="0"/>
              <a:t>27-06-2019</a:t>
            </a:r>
          </a:p>
        </p:txBody>
      </p:sp>
      <p:sp>
        <p:nvSpPr>
          <p:cNvPr id="6" name="Footer Placeholder 5" hidden="1"/>
          <p:cNvSpPr>
            <a:spLocks noGrp="1"/>
          </p:cNvSpPr>
          <p:nvPr>
            <p:ph type="ftr" sz="quarter" idx="16"/>
          </p:nvPr>
        </p:nvSpPr>
        <p:spPr/>
        <p:txBody>
          <a:bodyPr/>
          <a:lstStyle/>
          <a:p>
            <a:endParaRPr lang="da-DK" dirty="0"/>
          </a:p>
        </p:txBody>
      </p:sp>
    </p:spTree>
    <p:extLst>
      <p:ext uri="{BB962C8B-B14F-4D97-AF65-F5344CB8AC3E}">
        <p14:creationId xmlns:p14="http://schemas.microsoft.com/office/powerpoint/2010/main" val="4270316488"/>
      </p:ext>
    </p:extLst>
  </p:cSld>
  <p:clrMapOvr>
    <a:masterClrMapping/>
  </p:clrMapOvr>
  <p:extLst>
    <p:ext uri="{DCECCB84-F9BA-43D5-87BE-67443E8EF086}">
      <p15:sldGuideLst xmlns:p15="http://schemas.microsoft.com/office/powerpoint/2012/main">
        <p15:guide id="1" pos="3930" userDrawn="1">
          <p15:clr>
            <a:srgbClr val="A4A3A4"/>
          </p15:clr>
        </p15:guide>
        <p15:guide id="2" pos="3755" userDrawn="1">
          <p15:clr>
            <a:srgbClr val="A4A3A4"/>
          </p15:clr>
        </p15:guide>
        <p15:guide id="3" orient="horz" pos="3069" userDrawn="1">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5" name="Picture Placeholder 1"/>
          <p:cNvSpPr>
            <a:spLocks noGrp="1"/>
          </p:cNvSpPr>
          <p:nvPr>
            <p:ph type="pic" sz="quarter" idx="11" hasCustomPrompt="1"/>
          </p:nvPr>
        </p:nvSpPr>
        <p:spPr>
          <a:xfrm>
            <a:off x="316800" y="316800"/>
            <a:ext cx="11559600" cy="5583600"/>
          </a:xfrm>
          <a:solidFill>
            <a:schemeClr val="bg1"/>
          </a:solidFill>
        </p:spPr>
        <p:txBody>
          <a:bodyPr/>
          <a:lstStyle>
            <a:lvl1pPr marL="0" indent="0">
              <a:buFontTx/>
              <a:buNone/>
              <a:defRPr b="0"/>
            </a:lvl1pPr>
          </a:lstStyle>
          <a:p>
            <a:r>
              <a:rPr lang="da-DK" dirty="0"/>
              <a:t>Click here and add image via Templafy Image Library</a:t>
            </a:r>
            <a:endParaRPr lang="da-DK"/>
          </a:p>
        </p:txBody>
      </p:sp>
      <p:sp>
        <p:nvSpPr>
          <p:cNvPr id="8" name="Slide Number Placeholder 7"/>
          <p:cNvSpPr>
            <a:spLocks noGrp="1"/>
          </p:cNvSpPr>
          <p:nvPr>
            <p:ph type="sldNum" sz="quarter" idx="14"/>
          </p:nvPr>
        </p:nvSpPr>
        <p:spPr>
          <a:xfrm>
            <a:off x="11807992" y="6581497"/>
            <a:ext cx="252000" cy="153888"/>
          </a:xfrm>
        </p:spPr>
        <p:txBody>
          <a:bodyPr/>
          <a:lstStyle/>
          <a:p>
            <a:pPr>
              <a:defRPr/>
            </a:pPr>
            <a:fld id="{E90C1E0A-682D-40DC-B1EA-26C007FDC330}" type="slidenum">
              <a:rPr lang="da-DK" smtClean="0"/>
              <a:pPr>
                <a:defRPr/>
              </a:pPr>
              <a:t>‹nr.›</a:t>
            </a:fld>
            <a:endParaRPr lang="da-DK" dirty="0"/>
          </a:p>
        </p:txBody>
      </p:sp>
      <p:sp>
        <p:nvSpPr>
          <p:cNvPr id="6" name="Date Placeholder 5" hidden="1"/>
          <p:cNvSpPr>
            <a:spLocks noGrp="1"/>
          </p:cNvSpPr>
          <p:nvPr>
            <p:ph type="dt" sz="half" idx="12"/>
          </p:nvPr>
        </p:nvSpPr>
        <p:spPr/>
        <p:txBody>
          <a:bodyPr/>
          <a:lstStyle/>
          <a:p>
            <a:fld id="{78417F83-4CBA-48F2-BAD0-783AE3701E32}" type="datetimeFigureOut">
              <a:rPr lang="da-DK" smtClean="0"/>
              <a:pPr/>
              <a:t>22-09-2022</a:t>
            </a:fld>
            <a:r>
              <a:rPr lang="da-DK" dirty="0"/>
              <a:t>27-06-2019</a:t>
            </a:r>
          </a:p>
        </p:txBody>
      </p:sp>
      <p:sp>
        <p:nvSpPr>
          <p:cNvPr id="7" name="Footer Placeholder 6" hidden="1"/>
          <p:cNvSpPr>
            <a:spLocks noGrp="1"/>
          </p:cNvSpPr>
          <p:nvPr>
            <p:ph type="ftr" sz="quarter" idx="13"/>
          </p:nvPr>
        </p:nvSpPr>
        <p:spPr/>
        <p:txBody>
          <a:bodyPr/>
          <a:lstStyle/>
          <a:p>
            <a:endParaRPr lang="da-DK" dirty="0"/>
          </a:p>
        </p:txBody>
      </p:sp>
    </p:spTree>
    <p:extLst>
      <p:ext uri="{BB962C8B-B14F-4D97-AF65-F5344CB8AC3E}">
        <p14:creationId xmlns:p14="http://schemas.microsoft.com/office/powerpoint/2010/main" val="3077618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pictures">
    <p:spTree>
      <p:nvGrpSpPr>
        <p:cNvPr id="1" name=""/>
        <p:cNvGrpSpPr/>
        <p:nvPr/>
      </p:nvGrpSpPr>
      <p:grpSpPr>
        <a:xfrm>
          <a:off x="0" y="0"/>
          <a:ext cx="0" cy="0"/>
          <a:chOff x="0" y="0"/>
          <a:chExt cx="0" cy="0"/>
        </a:xfrm>
      </p:grpSpPr>
      <p:sp>
        <p:nvSpPr>
          <p:cNvPr id="4" name="Picture Placeholder 1"/>
          <p:cNvSpPr>
            <a:spLocks noGrp="1"/>
          </p:cNvSpPr>
          <p:nvPr>
            <p:ph type="pic" sz="quarter" idx="11" hasCustomPrompt="1"/>
          </p:nvPr>
        </p:nvSpPr>
        <p:spPr>
          <a:xfrm>
            <a:off x="316800" y="316800"/>
            <a:ext cx="5644800" cy="5583600"/>
          </a:xfrm>
          <a:solidFill>
            <a:schemeClr val="bg1"/>
          </a:solidFill>
        </p:spPr>
        <p:txBody>
          <a:bodyPr/>
          <a:lstStyle>
            <a:lvl1pPr marL="0" indent="0">
              <a:buFontTx/>
              <a:buNone/>
              <a:defRPr b="0"/>
            </a:lvl1pPr>
          </a:lstStyle>
          <a:p>
            <a:r>
              <a:rPr lang="da-DK" dirty="0"/>
              <a:t>Click here and add image via Templafy Image Library</a:t>
            </a:r>
            <a:endParaRPr lang="da-DK"/>
          </a:p>
        </p:txBody>
      </p:sp>
      <p:sp>
        <p:nvSpPr>
          <p:cNvPr id="5" name="Picture Placeholder 2"/>
          <p:cNvSpPr>
            <a:spLocks noGrp="1"/>
          </p:cNvSpPr>
          <p:nvPr>
            <p:ph type="pic" sz="quarter" idx="12" hasCustomPrompt="1"/>
          </p:nvPr>
        </p:nvSpPr>
        <p:spPr>
          <a:xfrm>
            <a:off x="6231600" y="316800"/>
            <a:ext cx="5644800" cy="5583600"/>
          </a:xfrm>
        </p:spPr>
        <p:txBody>
          <a:bodyPr/>
          <a:lstStyle>
            <a:lvl1pPr marL="0" indent="0">
              <a:buFontTx/>
              <a:buNone/>
              <a:defRPr b="0"/>
            </a:lvl1pPr>
          </a:lstStyle>
          <a:p>
            <a:r>
              <a:rPr lang="da-DK" dirty="0"/>
              <a:t>Click here and add image via Templafy Image Library</a:t>
            </a:r>
            <a:endParaRPr lang="da-DK"/>
          </a:p>
        </p:txBody>
      </p:sp>
      <p:sp>
        <p:nvSpPr>
          <p:cNvPr id="9" name="Slide Number Placeholder 8"/>
          <p:cNvSpPr>
            <a:spLocks noGrp="1"/>
          </p:cNvSpPr>
          <p:nvPr>
            <p:ph type="sldNum" sz="quarter" idx="15"/>
          </p:nvPr>
        </p:nvSpPr>
        <p:spPr>
          <a:xfrm>
            <a:off x="11807992" y="6581497"/>
            <a:ext cx="252000" cy="153888"/>
          </a:xfrm>
        </p:spPr>
        <p:txBody>
          <a:bodyPr/>
          <a:lstStyle/>
          <a:p>
            <a:pPr>
              <a:defRPr/>
            </a:pPr>
            <a:fld id="{E90C1E0A-682D-40DC-B1EA-26C007FDC330}" type="slidenum">
              <a:rPr lang="da-DK" smtClean="0"/>
              <a:pPr>
                <a:defRPr/>
              </a:pPr>
              <a:t>‹nr.›</a:t>
            </a:fld>
            <a:endParaRPr lang="da-DK" dirty="0"/>
          </a:p>
        </p:txBody>
      </p:sp>
      <p:sp>
        <p:nvSpPr>
          <p:cNvPr id="7" name="Date Placeholder 6" hidden="1"/>
          <p:cNvSpPr>
            <a:spLocks noGrp="1"/>
          </p:cNvSpPr>
          <p:nvPr>
            <p:ph type="dt" sz="half" idx="13"/>
          </p:nvPr>
        </p:nvSpPr>
        <p:spPr/>
        <p:txBody>
          <a:bodyPr/>
          <a:lstStyle/>
          <a:p>
            <a:fld id="{78417F83-4CBA-48F2-BAD0-783AE3701E32}" type="datetimeFigureOut">
              <a:rPr lang="da-DK" smtClean="0"/>
              <a:pPr/>
              <a:t>22-09-2022</a:t>
            </a:fld>
            <a:r>
              <a:rPr lang="da-DK" dirty="0"/>
              <a:t>27-06-2019</a:t>
            </a:r>
          </a:p>
        </p:txBody>
      </p:sp>
      <p:sp>
        <p:nvSpPr>
          <p:cNvPr id="8" name="Footer Placeholder 7" hidden="1"/>
          <p:cNvSpPr>
            <a:spLocks noGrp="1"/>
          </p:cNvSpPr>
          <p:nvPr>
            <p:ph type="ftr" sz="quarter" idx="14"/>
          </p:nvPr>
        </p:nvSpPr>
        <p:spPr/>
        <p:txBody>
          <a:bodyPr/>
          <a:lstStyle/>
          <a:p>
            <a:endParaRPr lang="da-DK" dirty="0"/>
          </a:p>
        </p:txBody>
      </p:sp>
    </p:spTree>
    <p:extLst>
      <p:ext uri="{BB962C8B-B14F-4D97-AF65-F5344CB8AC3E}">
        <p14:creationId xmlns:p14="http://schemas.microsoft.com/office/powerpoint/2010/main" val="2087004173"/>
      </p:ext>
    </p:extLst>
  </p:cSld>
  <p:clrMapOvr>
    <a:masterClrMapping/>
  </p:clrMapOvr>
  <p:extLst>
    <p:ext uri="{DCECCB84-F9BA-43D5-87BE-67443E8EF086}">
      <p15:sldGuideLst xmlns:p15="http://schemas.microsoft.com/office/powerpoint/2012/main">
        <p15:guide id="1" pos="3924" userDrawn="1">
          <p15:clr>
            <a:srgbClr val="A4A3A4"/>
          </p15:clr>
        </p15:guide>
        <p15:guide id="2" pos="3754" userDrawn="1">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Placeholder title 1"/>
          <p:cNvSpPr>
            <a:spLocks noGrp="1" noChangeArrowheads="1"/>
          </p:cNvSpPr>
          <p:nvPr>
            <p:ph type="title"/>
          </p:nvPr>
        </p:nvSpPr>
        <p:spPr bwMode="auto">
          <a:xfrm>
            <a:off x="315913" y="149115"/>
            <a:ext cx="11557000" cy="1309328"/>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da-DK" noProof="0" dirty="0"/>
              <a:t>Click to edit Master title style</a:t>
            </a:r>
            <a:endParaRPr lang="da-DK"/>
          </a:p>
        </p:txBody>
      </p:sp>
      <p:sp>
        <p:nvSpPr>
          <p:cNvPr id="1028" name="Rectangle 2"/>
          <p:cNvSpPr>
            <a:spLocks noGrp="1" noChangeArrowheads="1"/>
          </p:cNvSpPr>
          <p:nvPr>
            <p:ph type="body" idx="1"/>
          </p:nvPr>
        </p:nvSpPr>
        <p:spPr bwMode="auto">
          <a:xfrm>
            <a:off x="985838" y="1960079"/>
            <a:ext cx="10220325" cy="393748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a-DK" noProof="0" dirty="0"/>
              <a:t>Click to edit Master text styles</a:t>
            </a:r>
            <a:endParaRPr lang="da-DK" dirty="0"/>
          </a:p>
          <a:p>
            <a:pPr lvl="1"/>
            <a:r>
              <a:rPr lang="da-DK" noProof="0" dirty="0"/>
              <a:t>Second level</a:t>
            </a:r>
            <a:endParaRPr lang="da-DK" dirty="0"/>
          </a:p>
          <a:p>
            <a:pPr lvl="2"/>
            <a:r>
              <a:rPr lang="da-DK" noProof="0" dirty="0"/>
              <a:t>Third level</a:t>
            </a:r>
            <a:endParaRPr lang="da-DK" dirty="0"/>
          </a:p>
          <a:p>
            <a:pPr lvl="3"/>
            <a:r>
              <a:rPr lang="da-DK" noProof="0" dirty="0"/>
              <a:t>Fourth level</a:t>
            </a:r>
            <a:endParaRPr lang="da-DK" dirty="0"/>
          </a:p>
          <a:p>
            <a:pPr lvl="4"/>
            <a:r>
              <a:rPr lang="da-DK" noProof="0" dirty="0"/>
              <a:t>Fifth level</a:t>
            </a:r>
            <a:endParaRPr lang="da-DK" dirty="0"/>
          </a:p>
          <a:p>
            <a:pPr lvl="5"/>
            <a:r>
              <a:rPr lang="da-DK" noProof="0" dirty="0"/>
              <a:t>6 level</a:t>
            </a:r>
            <a:endParaRPr lang="da-DK" dirty="0"/>
          </a:p>
          <a:p>
            <a:pPr lvl="6"/>
            <a:r>
              <a:rPr lang="da-DK" noProof="0" dirty="0"/>
              <a:t>7 level</a:t>
            </a:r>
            <a:endParaRPr lang="da-DK" dirty="0"/>
          </a:p>
          <a:p>
            <a:pPr lvl="7"/>
            <a:r>
              <a:rPr lang="da-DK" noProof="0" dirty="0"/>
              <a:t>8 level</a:t>
            </a:r>
            <a:endParaRPr lang="da-DK" dirty="0"/>
          </a:p>
          <a:p>
            <a:pPr lvl="8"/>
            <a:r>
              <a:rPr lang="da-DK" noProof="0" dirty="0"/>
              <a:t>9 level</a:t>
            </a:r>
            <a:endParaRPr lang="da-DK" dirty="0"/>
          </a:p>
        </p:txBody>
      </p:sp>
      <p:pic>
        <p:nvPicPr>
          <p:cNvPr id="1499888187" name="SecondaryLogo_sort"/>
          <p:cNvPicPr>
            <a:picLocks noChangeAspect="1"/>
          </p:cNvPicPr>
          <p:nvPr/>
        </p:nvPicPr>
        <p:blipFill>
          <a:blip r:embed="rId22"/>
          <a:stretch>
            <a:fillRect/>
          </a:stretch>
        </p:blipFill>
        <p:spPr>
          <a:xfrm>
            <a:off x="10206000" y="5997600"/>
            <a:ext cx="1658237" cy="558000"/>
          </a:xfrm>
          <a:prstGeom prst="rect">
            <a:avLst/>
          </a:prstGeom>
        </p:spPr>
      </p:pic>
      <p:sp>
        <p:nvSpPr>
          <p:cNvPr id="23" name="Black Rectangle"/>
          <p:cNvSpPr/>
          <p:nvPr userDrawn="1"/>
        </p:nvSpPr>
        <p:spPr>
          <a:xfrm>
            <a:off x="989440" y="1663088"/>
            <a:ext cx="647831"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sz="4799" dirty="0"/>
          </a:p>
          <a:p>
            <a:pPr algn="ctr"/>
            <a:endParaRPr lang="da-DK" sz="4799" dirty="0"/>
          </a:p>
        </p:txBody>
      </p:sp>
      <p:sp>
        <p:nvSpPr>
          <p:cNvPr id="19" name="FLD_Event"/>
          <p:cNvSpPr txBox="1">
            <a:spLocks noChangeArrowheads="1"/>
          </p:cNvSpPr>
          <p:nvPr userDrawn="1"/>
        </p:nvSpPr>
        <p:spPr bwMode="auto">
          <a:xfrm>
            <a:off x="3691333" y="5997600"/>
            <a:ext cx="2271840" cy="447676"/>
          </a:xfrm>
          <a:prstGeom prst="rect">
            <a:avLst/>
          </a:prstGeom>
          <a:noFill/>
          <a:ln w="1778" algn="ctr">
            <a:noFill/>
            <a:miter lim="800000"/>
            <a:headEnd/>
            <a:tailEnd/>
          </a:ln>
          <a:effectLst/>
        </p:spPr>
        <p:txBody>
          <a:bodyPr wrap="square" lIns="0" tIns="342000" rIns="0" bIns="0" anchor="t" anchorCtr="0">
            <a:spAutoFit/>
          </a:bodyPr>
          <a:lstStyle/>
          <a:p>
            <a:pPr algn="r">
              <a:lnSpc>
                <a:spcPct val="95000"/>
              </a:lnSpc>
              <a:defRPr/>
            </a:pPr>
            <a:endParaRPr lang="da-DK" sz="700" b="0" cap="all" baseline="0" dirty="0">
              <a:solidFill>
                <a:schemeClr val="tx1"/>
              </a:solidFill>
              <a:latin typeface="+mn-lt"/>
            </a:endParaRPr>
          </a:p>
        </p:txBody>
      </p:sp>
      <p:sp>
        <p:nvSpPr>
          <p:cNvPr id="27" name="Date_DateCustomA"/>
          <p:cNvSpPr txBox="1">
            <a:spLocks noChangeArrowheads="1"/>
          </p:cNvSpPr>
          <p:nvPr userDrawn="1"/>
        </p:nvSpPr>
        <p:spPr bwMode="auto">
          <a:xfrm>
            <a:off x="3691333" y="5997600"/>
            <a:ext cx="2271840" cy="582176"/>
          </a:xfrm>
          <a:prstGeom prst="rect">
            <a:avLst/>
          </a:prstGeom>
          <a:noFill/>
          <a:ln w="1778" algn="ctr">
            <a:noFill/>
            <a:miter lim="800000"/>
            <a:headEnd/>
            <a:tailEnd/>
          </a:ln>
          <a:effectLst/>
        </p:spPr>
        <p:txBody>
          <a:bodyPr wrap="square" lIns="0" tIns="475200" rIns="0" bIns="0" anchor="t" anchorCtr="0">
            <a:spAutoFit/>
          </a:bodyPr>
          <a:lstStyle/>
          <a:p>
            <a:pPr algn="r">
              <a:lnSpc>
                <a:spcPct val="95000"/>
              </a:lnSpc>
              <a:defRPr/>
            </a:pPr>
            <a:r>
              <a:rPr lang="da-DK" sz="700" b="0" cap="all" baseline="0" dirty="0">
                <a:solidFill>
                  <a:schemeClr val="tx1"/>
                </a:solidFill>
                <a:latin typeface="+mn-lt"/>
              </a:rPr>
              <a:t>Studiestart 2022</a:t>
            </a:r>
          </a:p>
        </p:txBody>
      </p:sp>
      <p:sp>
        <p:nvSpPr>
          <p:cNvPr id="28" name="USR_Title"/>
          <p:cNvSpPr txBox="1">
            <a:spLocks noChangeArrowheads="1"/>
          </p:cNvSpPr>
          <p:nvPr userDrawn="1"/>
        </p:nvSpPr>
        <p:spPr bwMode="auto">
          <a:xfrm>
            <a:off x="6201425" y="5997600"/>
            <a:ext cx="2982416" cy="582176"/>
          </a:xfrm>
          <a:prstGeom prst="rect">
            <a:avLst/>
          </a:prstGeom>
          <a:noFill/>
          <a:ln w="1778" algn="ctr">
            <a:noFill/>
            <a:miter lim="800000"/>
            <a:headEnd/>
            <a:tailEnd/>
          </a:ln>
          <a:effectLst/>
        </p:spPr>
        <p:txBody>
          <a:bodyPr lIns="0" tIns="475200" rIns="0" bIns="0" anchor="t" anchorCtr="0">
            <a:spAutoFit/>
          </a:bodyPr>
          <a:lstStyle/>
          <a:p>
            <a:pPr algn="l">
              <a:lnSpc>
                <a:spcPct val="95000"/>
              </a:lnSpc>
              <a:defRPr/>
            </a:pPr>
            <a:r>
              <a:rPr lang="da-DK" sz="700" b="0" kern="1200" cap="all" baseline="0" dirty="0">
                <a:solidFill>
                  <a:schemeClr val="tx1"/>
                </a:solidFill>
                <a:latin typeface="AU Passata" pitchFamily="34" charset="0"/>
                <a:ea typeface="+mn-ea"/>
                <a:cs typeface="+mn-cs"/>
              </a:rPr>
              <a:t>VEJLEDNING OG STUDIEINFORMATION</a:t>
            </a:r>
            <a:endParaRPr lang="da-DK" sz="700" b="0" cap="all" baseline="0" dirty="0">
              <a:solidFill>
                <a:schemeClr val="tx1"/>
              </a:solidFill>
              <a:latin typeface="+mn-lt"/>
            </a:endParaRPr>
          </a:p>
        </p:txBody>
      </p:sp>
      <p:pic>
        <p:nvPicPr>
          <p:cNvPr id="7" name="Au logo"/>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302400" y="5999002"/>
            <a:ext cx="557570" cy="558000"/>
          </a:xfrm>
          <a:prstGeom prst="rect">
            <a:avLst/>
          </a:prstGeom>
        </p:spPr>
      </p:pic>
      <p:pic>
        <p:nvPicPr>
          <p:cNvPr id="10" name="Billede streg"/>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6073200" y="5997600"/>
            <a:ext cx="71734" cy="558000"/>
          </a:xfrm>
          <a:prstGeom prst="rect">
            <a:avLst/>
          </a:prstGeom>
        </p:spPr>
      </p:pic>
      <p:sp>
        <p:nvSpPr>
          <p:cNvPr id="25" name="OFF_logo2Computed"/>
          <p:cNvSpPr txBox="1">
            <a:spLocks noChangeArrowheads="1"/>
          </p:cNvSpPr>
          <p:nvPr userDrawn="1"/>
        </p:nvSpPr>
        <p:spPr bwMode="auto">
          <a:xfrm>
            <a:off x="972000" y="5997600"/>
            <a:ext cx="2350045" cy="764328"/>
          </a:xfrm>
          <a:prstGeom prst="rect">
            <a:avLst/>
          </a:prstGeom>
          <a:noFill/>
          <a:ln w="1778" algn="ctr">
            <a:noFill/>
            <a:miter lim="800000"/>
            <a:headEnd/>
            <a:tailEnd/>
          </a:ln>
          <a:effectLst/>
        </p:spPr>
        <p:txBody>
          <a:bodyPr wrap="square" lIns="0" tIns="583200" rIns="0" bIns="0">
            <a:spAutoFit/>
          </a:bodyPr>
          <a:lstStyle/>
          <a:p>
            <a:pPr>
              <a:lnSpc>
                <a:spcPct val="95000"/>
              </a:lnSpc>
              <a:defRPr/>
            </a:pPr>
            <a:r>
              <a:rPr lang="da-DK" sz="600" cap="all" spc="40" baseline="0" dirty="0">
                <a:solidFill>
                  <a:schemeClr val="tx1"/>
                </a:solidFill>
                <a:latin typeface="AU Passata Light" pitchFamily="34" charset="0"/>
              </a:rPr>
              <a:t>Natural </a:t>
            </a:r>
            <a:r>
              <a:rPr lang="da-DK" sz="600" cap="all" spc="40" baseline="0" dirty="0" err="1">
                <a:solidFill>
                  <a:schemeClr val="tx1"/>
                </a:solidFill>
                <a:latin typeface="AU Passata Light" pitchFamily="34" charset="0"/>
              </a:rPr>
              <a:t>sciences</a:t>
            </a:r>
            <a:r>
              <a:rPr lang="da-DK" sz="600" cap="all" spc="40" baseline="0" dirty="0">
                <a:solidFill>
                  <a:schemeClr val="tx1"/>
                </a:solidFill>
                <a:latin typeface="AU Passata Light" pitchFamily="34" charset="0"/>
              </a:rPr>
              <a:t> &amp; </a:t>
            </a:r>
            <a:br>
              <a:rPr lang="da-DK" sz="600" cap="all" spc="40" baseline="0" dirty="0">
                <a:solidFill>
                  <a:schemeClr val="tx1"/>
                </a:solidFill>
                <a:latin typeface="AU Passata Light" pitchFamily="34" charset="0"/>
              </a:rPr>
            </a:br>
            <a:r>
              <a:rPr lang="da-DK" sz="600" cap="all" spc="40" baseline="0" dirty="0" err="1">
                <a:solidFill>
                  <a:schemeClr val="tx1"/>
                </a:solidFill>
                <a:latin typeface="AU Passata Light" pitchFamily="34" charset="0"/>
              </a:rPr>
              <a:t>technical</a:t>
            </a:r>
            <a:r>
              <a:rPr lang="da-DK" sz="600" cap="all" spc="40" baseline="0" dirty="0">
                <a:solidFill>
                  <a:schemeClr val="tx1"/>
                </a:solidFill>
                <a:latin typeface="AU Passata Light" pitchFamily="34" charset="0"/>
              </a:rPr>
              <a:t> </a:t>
            </a:r>
            <a:r>
              <a:rPr lang="da-DK" sz="600" cap="all" spc="40" baseline="0" dirty="0" err="1">
                <a:solidFill>
                  <a:schemeClr val="tx1"/>
                </a:solidFill>
                <a:latin typeface="AU Passata Light" pitchFamily="34" charset="0"/>
              </a:rPr>
              <a:t>sciences</a:t>
            </a:r>
            <a:endParaRPr lang="da-DK" sz="600" cap="all" spc="40" baseline="0" dirty="0">
              <a:solidFill>
                <a:schemeClr val="tx1"/>
              </a:solidFill>
              <a:latin typeface="AU Passata Light" pitchFamily="34" charset="0"/>
            </a:endParaRPr>
          </a:p>
        </p:txBody>
      </p:sp>
      <p:sp>
        <p:nvSpPr>
          <p:cNvPr id="26" name="OFF_logo1Computed"/>
          <p:cNvSpPr/>
          <p:nvPr userDrawn="1"/>
        </p:nvSpPr>
        <p:spPr bwMode="auto">
          <a:xfrm>
            <a:off x="971999" y="5997600"/>
            <a:ext cx="65" cy="451123"/>
          </a:xfrm>
          <a:prstGeom prst="rect">
            <a:avLst/>
          </a:prstGeom>
          <a:noFill/>
          <a:ln w="1778" cap="flat" cmpd="sng" algn="ctr">
            <a:noFill/>
            <a:prstDash val="solid"/>
            <a:round/>
            <a:headEnd type="none" w="med" len="med"/>
            <a:tailEnd type="none" w="med" len="med"/>
          </a:ln>
          <a:effectLst/>
        </p:spPr>
        <p:txBody>
          <a:bodyPr vert="horz" wrap="none" lIns="0" tIns="309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r>
              <a:rPr kumimoji="0" lang="da-DK" sz="1000" b="0" i="0" u="none" strike="noStrike" cap="all" normalizeH="0" baseline="0" noProof="1">
                <a:ln>
                  <a:noFill/>
                </a:ln>
                <a:solidFill>
                  <a:schemeClr val="tx1"/>
                </a:solidFill>
                <a:effectLst/>
                <a:latin typeface="AU Passata" pitchFamily="34" charset="0"/>
              </a:rPr>
              <a:t>Aarhus
Universitet</a:t>
            </a:r>
          </a:p>
        </p:txBody>
      </p:sp>
      <p:sp>
        <p:nvSpPr>
          <p:cNvPr id="1030" name="Sidetal"/>
          <p:cNvSpPr>
            <a:spLocks noGrp="1" noChangeArrowheads="1"/>
          </p:cNvSpPr>
          <p:nvPr>
            <p:ph type="sldNum" sz="quarter" idx="4"/>
          </p:nvPr>
        </p:nvSpPr>
        <p:spPr bwMode="auto">
          <a:xfrm>
            <a:off x="11807992" y="6581497"/>
            <a:ext cx="252000" cy="135422"/>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r">
              <a:lnSpc>
                <a:spcPts val="1200"/>
              </a:lnSpc>
              <a:buFontTx/>
              <a:buNone/>
              <a:defRPr sz="700" spc="40" baseline="0">
                <a:solidFill>
                  <a:schemeClr val="tx1"/>
                </a:solidFill>
                <a:latin typeface="+mn-lt"/>
              </a:defRPr>
            </a:lvl1pPr>
          </a:lstStyle>
          <a:p>
            <a:pPr>
              <a:defRPr/>
            </a:pPr>
            <a:fld id="{E90C1E0A-682D-40DC-B1EA-26C007FDC330}" type="slidenum">
              <a:rPr lang="da-DK" smtClean="0"/>
              <a:pPr>
                <a:defRPr/>
              </a:pPr>
              <a:t>‹nr.›</a:t>
            </a:fld>
            <a:endParaRPr lang="da-DK" dirty="0"/>
          </a:p>
        </p:txBody>
      </p:sp>
      <p:sp>
        <p:nvSpPr>
          <p:cNvPr id="2" name="Date Placeholder 1" hidden="1"/>
          <p:cNvSpPr>
            <a:spLocks noGrp="1"/>
          </p:cNvSpPr>
          <p:nvPr>
            <p:ph type="dt" sz="half" idx="2"/>
          </p:nvPr>
        </p:nvSpPr>
        <p:spPr>
          <a:xfrm>
            <a:off x="0" y="7020000"/>
            <a:ext cx="0" cy="0"/>
          </a:xfrm>
          <a:prstGeom prst="rect">
            <a:avLst/>
          </a:prstGeom>
        </p:spPr>
        <p:txBody>
          <a:bodyPr vert="horz" lIns="91440" tIns="45720" rIns="91440" bIns="45720" rtlCol="0" anchor="ctr"/>
          <a:lstStyle>
            <a:lvl1pPr algn="l">
              <a:defRPr sz="100">
                <a:noFill/>
              </a:defRPr>
            </a:lvl1pPr>
          </a:lstStyle>
          <a:p>
            <a:fld id="{78417F83-4CBA-48F2-BAD0-783AE3701E32}" type="datetimeFigureOut">
              <a:rPr lang="da-DK" smtClean="0"/>
              <a:pPr/>
              <a:t>22-09-2022</a:t>
            </a:fld>
            <a:r>
              <a:rPr lang="da-DK"/>
              <a:t>27-06-2019</a:t>
            </a:r>
          </a:p>
        </p:txBody>
      </p:sp>
      <p:sp>
        <p:nvSpPr>
          <p:cNvPr id="3" name="Footer Placeholder 2" hidden="1"/>
          <p:cNvSpPr>
            <a:spLocks noGrp="1"/>
          </p:cNvSpPr>
          <p:nvPr>
            <p:ph type="ftr" sz="quarter" idx="3"/>
          </p:nvPr>
        </p:nvSpPr>
        <p:spPr>
          <a:xfrm>
            <a:off x="0" y="7020000"/>
            <a:ext cx="0" cy="0"/>
          </a:xfrm>
          <a:prstGeom prst="rect">
            <a:avLst/>
          </a:prstGeom>
        </p:spPr>
        <p:txBody>
          <a:bodyPr vert="horz" lIns="91440" tIns="45720" rIns="91440" bIns="45720" rtlCol="0" anchor="ctr"/>
          <a:lstStyle>
            <a:lvl1pPr algn="ctr">
              <a:defRPr sz="100">
                <a:noFill/>
              </a:defRPr>
            </a:lvl1pPr>
          </a:lstStyle>
          <a:p>
            <a:endParaRPr lang="da-DK" dirty="0"/>
          </a:p>
        </p:txBody>
      </p:sp>
    </p:spTree>
  </p:cSld>
  <p:clrMap bg1="lt1" tx1="dk1" bg2="lt2" tx2="dk2" accent1="accent1" accent2="accent2" accent3="accent3" accent4="accent4" accent5="accent5" accent6="accent6" hlink="hlink" folHlink="folHlink"/>
  <p:sldLayoutIdLst>
    <p:sldLayoutId id="2147483659" r:id="rId1"/>
    <p:sldLayoutId id="2147483656" r:id="rId2"/>
    <p:sldLayoutId id="2147483673" r:id="rId3"/>
    <p:sldLayoutId id="2147483666" r:id="rId4"/>
    <p:sldLayoutId id="2147483662" r:id="rId5"/>
    <p:sldLayoutId id="2147483649" r:id="rId6"/>
    <p:sldLayoutId id="2147483669" r:id="rId7"/>
    <p:sldLayoutId id="2147483661" r:id="rId8"/>
    <p:sldLayoutId id="2147483668" r:id="rId9"/>
    <p:sldLayoutId id="2147483663" r:id="rId10"/>
    <p:sldLayoutId id="2147483670" r:id="rId11"/>
    <p:sldLayoutId id="2147483654" r:id="rId12"/>
    <p:sldLayoutId id="2147483664" r:id="rId13"/>
    <p:sldLayoutId id="2147483671" r:id="rId14"/>
    <p:sldLayoutId id="2147483650" r:id="rId15"/>
    <p:sldLayoutId id="2147483655" r:id="rId16"/>
    <p:sldLayoutId id="2147483651" r:id="rId17"/>
    <p:sldLayoutId id="2147483672" r:id="rId18"/>
    <p:sldLayoutId id="2147483678" r:id="rId19"/>
    <p:sldLayoutId id="2147483658" r:id="rId20"/>
  </p:sldLayoutIdLst>
  <p:hf sldNum="0" hdr="0" ftr="0"/>
  <p:txStyles>
    <p:titleStyle>
      <a:lvl1pPr algn="l" rtl="0" eaLnBrk="1" fontAlgn="base" hangingPunct="1">
        <a:lnSpc>
          <a:spcPct val="89000"/>
        </a:lnSpc>
        <a:spcBef>
          <a:spcPct val="0"/>
        </a:spcBef>
        <a:spcAft>
          <a:spcPct val="0"/>
        </a:spcAft>
        <a:defRPr sz="4500" b="1" cap="all" baseline="0">
          <a:solidFill>
            <a:schemeClr val="tx1"/>
          </a:solidFill>
          <a:latin typeface="+mj-lt"/>
          <a:ea typeface="+mj-ea"/>
          <a:cs typeface="+mj-cs"/>
        </a:defRPr>
      </a:lvl1pPr>
      <a:lvl2pPr algn="l" rtl="0" eaLnBrk="1" fontAlgn="base" hangingPunct="1">
        <a:lnSpc>
          <a:spcPct val="83000"/>
        </a:lnSpc>
        <a:spcBef>
          <a:spcPct val="0"/>
        </a:spcBef>
        <a:spcAft>
          <a:spcPct val="0"/>
        </a:spcAft>
        <a:defRPr sz="4000">
          <a:solidFill>
            <a:schemeClr val="bg2"/>
          </a:solidFill>
          <a:latin typeface="AU Passata" pitchFamily="34" charset="0"/>
        </a:defRPr>
      </a:lvl2pPr>
      <a:lvl3pPr algn="l" rtl="0" eaLnBrk="1" fontAlgn="base" hangingPunct="1">
        <a:lnSpc>
          <a:spcPct val="83000"/>
        </a:lnSpc>
        <a:spcBef>
          <a:spcPct val="0"/>
        </a:spcBef>
        <a:spcAft>
          <a:spcPct val="0"/>
        </a:spcAft>
        <a:defRPr sz="4000">
          <a:solidFill>
            <a:schemeClr val="bg2"/>
          </a:solidFill>
          <a:latin typeface="AU Passata" pitchFamily="34" charset="0"/>
        </a:defRPr>
      </a:lvl3pPr>
      <a:lvl4pPr algn="l" rtl="0" eaLnBrk="1" fontAlgn="base" hangingPunct="1">
        <a:lnSpc>
          <a:spcPct val="83000"/>
        </a:lnSpc>
        <a:spcBef>
          <a:spcPct val="0"/>
        </a:spcBef>
        <a:spcAft>
          <a:spcPct val="0"/>
        </a:spcAft>
        <a:defRPr sz="4000">
          <a:solidFill>
            <a:schemeClr val="bg2"/>
          </a:solidFill>
          <a:latin typeface="AU Passata" pitchFamily="34" charset="0"/>
        </a:defRPr>
      </a:lvl4pPr>
      <a:lvl5pPr algn="l" rtl="0" eaLnBrk="1" fontAlgn="base" hangingPunct="1">
        <a:lnSpc>
          <a:spcPct val="83000"/>
        </a:lnSpc>
        <a:spcBef>
          <a:spcPct val="0"/>
        </a:spcBef>
        <a:spcAft>
          <a:spcPct val="0"/>
        </a:spcAft>
        <a:defRPr sz="4000">
          <a:solidFill>
            <a:schemeClr val="bg2"/>
          </a:solidFill>
          <a:latin typeface="AU Passata" pitchFamily="34" charset="0"/>
        </a:defRPr>
      </a:lvl5pPr>
      <a:lvl6pPr marL="457200" algn="l" rtl="0" eaLnBrk="1" fontAlgn="base" hangingPunct="1">
        <a:lnSpc>
          <a:spcPct val="83000"/>
        </a:lnSpc>
        <a:spcBef>
          <a:spcPct val="0"/>
        </a:spcBef>
        <a:spcAft>
          <a:spcPct val="0"/>
        </a:spcAft>
        <a:defRPr sz="4000">
          <a:solidFill>
            <a:schemeClr val="bg2"/>
          </a:solidFill>
          <a:latin typeface="AU Passata" pitchFamily="34" charset="0"/>
        </a:defRPr>
      </a:lvl6pPr>
      <a:lvl7pPr marL="914400" algn="l" rtl="0" eaLnBrk="1" fontAlgn="base" hangingPunct="1">
        <a:lnSpc>
          <a:spcPct val="83000"/>
        </a:lnSpc>
        <a:spcBef>
          <a:spcPct val="0"/>
        </a:spcBef>
        <a:spcAft>
          <a:spcPct val="0"/>
        </a:spcAft>
        <a:defRPr sz="4000">
          <a:solidFill>
            <a:schemeClr val="bg2"/>
          </a:solidFill>
          <a:latin typeface="AU Passata" pitchFamily="34" charset="0"/>
        </a:defRPr>
      </a:lvl7pPr>
      <a:lvl8pPr marL="1371600" algn="l" rtl="0" eaLnBrk="1" fontAlgn="base" hangingPunct="1">
        <a:lnSpc>
          <a:spcPct val="83000"/>
        </a:lnSpc>
        <a:spcBef>
          <a:spcPct val="0"/>
        </a:spcBef>
        <a:spcAft>
          <a:spcPct val="0"/>
        </a:spcAft>
        <a:defRPr sz="4000">
          <a:solidFill>
            <a:schemeClr val="bg2"/>
          </a:solidFill>
          <a:latin typeface="AU Passata" pitchFamily="34" charset="0"/>
        </a:defRPr>
      </a:lvl8pPr>
      <a:lvl9pPr marL="1828800" algn="l" rtl="0" eaLnBrk="1" fontAlgn="base" hangingPunct="1">
        <a:lnSpc>
          <a:spcPct val="83000"/>
        </a:lnSpc>
        <a:spcBef>
          <a:spcPct val="0"/>
        </a:spcBef>
        <a:spcAft>
          <a:spcPct val="0"/>
        </a:spcAft>
        <a:defRPr sz="4000">
          <a:solidFill>
            <a:schemeClr val="bg2"/>
          </a:solidFill>
          <a:latin typeface="AU Passata" pitchFamily="34" charset="0"/>
        </a:defRPr>
      </a:lvl9pPr>
    </p:titleStyle>
    <p:bodyStyle>
      <a:lvl1pPr marL="0" indent="0" algn="l" rtl="0" eaLnBrk="1" fontAlgn="base" hangingPunct="1">
        <a:lnSpc>
          <a:spcPct val="99000"/>
        </a:lnSpc>
        <a:spcBef>
          <a:spcPts val="600"/>
        </a:spcBef>
        <a:spcAft>
          <a:spcPct val="0"/>
        </a:spcAft>
        <a:buClr>
          <a:schemeClr val="tx1"/>
        </a:buClr>
        <a:buSzPct val="100000"/>
        <a:buFont typeface="Calibri" panose="020F0502020204030204" pitchFamily="34" charset="0"/>
        <a:buChar char="​"/>
        <a:defRPr sz="2000" b="0">
          <a:solidFill>
            <a:schemeClr val="tx1"/>
          </a:solidFill>
          <a:latin typeface="+mn-lt"/>
          <a:ea typeface="+mn-ea"/>
          <a:cs typeface="+mn-cs"/>
        </a:defRPr>
      </a:lvl1pPr>
      <a:lvl2pPr marL="43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2pPr>
      <a:lvl3pPr marL="756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3pPr>
      <a:lvl4pPr marL="115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4pPr>
      <a:lvl5pPr marL="151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5pPr>
      <a:lvl6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6pPr>
      <a:lvl7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7pPr>
      <a:lvl8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8pPr>
      <a:lvl9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orient="horz" pos="3715" userDrawn="1">
          <p15:clr>
            <a:srgbClr val="000000"/>
          </p15:clr>
        </p15:guide>
        <p15:guide id="5" orient="horz" pos="4131" userDrawn="1">
          <p15:clr>
            <a:srgbClr val="A4A3A4"/>
          </p15:clr>
        </p15:guide>
        <p15:guide id="6" pos="7479" userDrawn="1">
          <p15:clr>
            <a:srgbClr val="A4A3A4"/>
          </p15:clr>
        </p15:guide>
        <p15:guide id="7" orient="horz" pos="1234" userDrawn="1">
          <p15:clr>
            <a:srgbClr val="000000"/>
          </p15:clr>
        </p15:guide>
        <p15:guide id="8" pos="7059" userDrawn="1">
          <p15:clr>
            <a:srgbClr val="000000"/>
          </p15:clr>
        </p15:guide>
        <p15:guide id="9" pos="199" userDrawn="1">
          <p15:clr>
            <a:srgbClr val="A4A3A4"/>
          </p15:clr>
        </p15:guide>
        <p15:guide id="10" pos="621" userDrawn="1">
          <p15:clr>
            <a:srgbClr val="000000"/>
          </p15:clr>
        </p15:guide>
        <p15:guide id="11" orient="horz" pos="199"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7.sv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9.sv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2.sv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4.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9.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9.sv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8.sv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0.sv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0.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3.svg"/></Relationships>
</file>

<file path=ppt/slides/_rels/slide6.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5.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985838" y="2676242"/>
            <a:ext cx="10220325" cy="1274195"/>
          </a:xfrm>
        </p:spPr>
        <p:txBody>
          <a:bodyPr/>
          <a:lstStyle/>
          <a:p>
            <a:r>
              <a:rPr lang="da-DK" dirty="0">
                <a:latin typeface="AU Passata Light"/>
              </a:rPr>
              <a:t>Studievejledning</a:t>
            </a:r>
            <a:br>
              <a:rPr lang="da-DK" dirty="0">
                <a:latin typeface="AU Passata Light"/>
              </a:rPr>
            </a:br>
            <a:r>
              <a:rPr lang="da-DK" sz="3200" dirty="0">
                <a:latin typeface="AU Passata Light"/>
              </a:rPr>
              <a:t>datalogi og IT-produktudvikling</a:t>
            </a:r>
            <a:endParaRPr lang="da-DK" b="0" dirty="0">
              <a:solidFill>
                <a:srgbClr val="FF0000"/>
              </a:solidFill>
              <a:latin typeface="AU Passata Light"/>
            </a:endParaRPr>
          </a:p>
        </p:txBody>
      </p:sp>
    </p:spTree>
    <p:custDataLst>
      <p:tags r:id="rId1"/>
    </p:custDataLst>
    <p:extLst>
      <p:ext uri="{BB962C8B-B14F-4D97-AF65-F5344CB8AC3E}">
        <p14:creationId xmlns:p14="http://schemas.microsoft.com/office/powerpoint/2010/main" val="948320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07F888-2B15-415D-942C-8DB4C4CD500B}"/>
              </a:ext>
            </a:extLst>
          </p:cNvPr>
          <p:cNvSpPr txBox="1">
            <a:spLocks/>
          </p:cNvSpPr>
          <p:nvPr/>
        </p:nvSpPr>
        <p:spPr bwMode="auto">
          <a:xfrm>
            <a:off x="315913" y="499080"/>
            <a:ext cx="11557000" cy="609398"/>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l" rtl="0" eaLnBrk="1" fontAlgn="base" hangingPunct="1">
              <a:lnSpc>
                <a:spcPct val="90000"/>
              </a:lnSpc>
              <a:spcBef>
                <a:spcPct val="0"/>
              </a:spcBef>
              <a:spcAft>
                <a:spcPct val="0"/>
              </a:spcAft>
              <a:defRPr sz="6000" b="1" cap="all" baseline="0">
                <a:solidFill>
                  <a:schemeClr val="bg1"/>
                </a:solidFill>
                <a:latin typeface="AU Passata Light" panose="020B0303030902030804" pitchFamily="34" charset="0"/>
                <a:ea typeface="+mj-ea"/>
                <a:cs typeface="+mj-cs"/>
              </a:defRPr>
            </a:lvl1pPr>
            <a:lvl2pPr algn="l" rtl="0" eaLnBrk="1" fontAlgn="base" hangingPunct="1">
              <a:lnSpc>
                <a:spcPct val="83000"/>
              </a:lnSpc>
              <a:spcBef>
                <a:spcPct val="0"/>
              </a:spcBef>
              <a:spcAft>
                <a:spcPct val="0"/>
              </a:spcAft>
              <a:defRPr sz="4000">
                <a:solidFill>
                  <a:schemeClr val="bg2"/>
                </a:solidFill>
                <a:latin typeface="AU Passata" pitchFamily="34" charset="0"/>
              </a:defRPr>
            </a:lvl2pPr>
            <a:lvl3pPr algn="l" rtl="0" eaLnBrk="1" fontAlgn="base" hangingPunct="1">
              <a:lnSpc>
                <a:spcPct val="83000"/>
              </a:lnSpc>
              <a:spcBef>
                <a:spcPct val="0"/>
              </a:spcBef>
              <a:spcAft>
                <a:spcPct val="0"/>
              </a:spcAft>
              <a:defRPr sz="4000">
                <a:solidFill>
                  <a:schemeClr val="bg2"/>
                </a:solidFill>
                <a:latin typeface="AU Passata" pitchFamily="34" charset="0"/>
              </a:defRPr>
            </a:lvl3pPr>
            <a:lvl4pPr algn="l" rtl="0" eaLnBrk="1" fontAlgn="base" hangingPunct="1">
              <a:lnSpc>
                <a:spcPct val="83000"/>
              </a:lnSpc>
              <a:spcBef>
                <a:spcPct val="0"/>
              </a:spcBef>
              <a:spcAft>
                <a:spcPct val="0"/>
              </a:spcAft>
              <a:defRPr sz="4000">
                <a:solidFill>
                  <a:schemeClr val="bg2"/>
                </a:solidFill>
                <a:latin typeface="AU Passata" pitchFamily="34" charset="0"/>
              </a:defRPr>
            </a:lvl4pPr>
            <a:lvl5pPr algn="l" rtl="0" eaLnBrk="1" fontAlgn="base" hangingPunct="1">
              <a:lnSpc>
                <a:spcPct val="83000"/>
              </a:lnSpc>
              <a:spcBef>
                <a:spcPct val="0"/>
              </a:spcBef>
              <a:spcAft>
                <a:spcPct val="0"/>
              </a:spcAft>
              <a:defRPr sz="4000">
                <a:solidFill>
                  <a:schemeClr val="bg2"/>
                </a:solidFill>
                <a:latin typeface="AU Passata" pitchFamily="34" charset="0"/>
              </a:defRPr>
            </a:lvl5pPr>
            <a:lvl6pPr marL="457200" algn="l" rtl="0" eaLnBrk="1" fontAlgn="base" hangingPunct="1">
              <a:lnSpc>
                <a:spcPct val="83000"/>
              </a:lnSpc>
              <a:spcBef>
                <a:spcPct val="0"/>
              </a:spcBef>
              <a:spcAft>
                <a:spcPct val="0"/>
              </a:spcAft>
              <a:defRPr sz="4000">
                <a:solidFill>
                  <a:schemeClr val="bg2"/>
                </a:solidFill>
                <a:latin typeface="AU Passata" pitchFamily="34" charset="0"/>
              </a:defRPr>
            </a:lvl6pPr>
            <a:lvl7pPr marL="914400" algn="l" rtl="0" eaLnBrk="1" fontAlgn="base" hangingPunct="1">
              <a:lnSpc>
                <a:spcPct val="83000"/>
              </a:lnSpc>
              <a:spcBef>
                <a:spcPct val="0"/>
              </a:spcBef>
              <a:spcAft>
                <a:spcPct val="0"/>
              </a:spcAft>
              <a:defRPr sz="4000">
                <a:solidFill>
                  <a:schemeClr val="bg2"/>
                </a:solidFill>
                <a:latin typeface="AU Passata" pitchFamily="34" charset="0"/>
              </a:defRPr>
            </a:lvl7pPr>
            <a:lvl8pPr marL="1371600" algn="l" rtl="0" eaLnBrk="1" fontAlgn="base" hangingPunct="1">
              <a:lnSpc>
                <a:spcPct val="83000"/>
              </a:lnSpc>
              <a:spcBef>
                <a:spcPct val="0"/>
              </a:spcBef>
              <a:spcAft>
                <a:spcPct val="0"/>
              </a:spcAft>
              <a:defRPr sz="4000">
                <a:solidFill>
                  <a:schemeClr val="bg2"/>
                </a:solidFill>
                <a:latin typeface="AU Passata" pitchFamily="34" charset="0"/>
              </a:defRPr>
            </a:lvl8pPr>
            <a:lvl9pPr marL="1828800" algn="l" rtl="0" eaLnBrk="1" fontAlgn="base" hangingPunct="1">
              <a:lnSpc>
                <a:spcPct val="83000"/>
              </a:lnSpc>
              <a:spcBef>
                <a:spcPct val="0"/>
              </a:spcBef>
              <a:spcAft>
                <a:spcPct val="0"/>
              </a:spcAft>
              <a:defRPr sz="4000">
                <a:solidFill>
                  <a:schemeClr val="bg2"/>
                </a:solidFill>
                <a:latin typeface="AU Passata" pitchFamily="34" charset="0"/>
              </a:defRPr>
            </a:lvl9pPr>
          </a:lstStyle>
          <a:p>
            <a:r>
              <a:rPr lang="da-DK" sz="4400" kern="0" dirty="0">
                <a:latin typeface="AU Passata Light"/>
              </a:rPr>
              <a:t>Sådan gør vi i dagligdagen</a:t>
            </a:r>
            <a:endParaRPr lang="da-DK" sz="4400" b="0" kern="0" dirty="0">
              <a:latin typeface="AU Passata Light"/>
            </a:endParaRPr>
          </a:p>
        </p:txBody>
      </p:sp>
      <p:sp>
        <p:nvSpPr>
          <p:cNvPr id="5" name="Tekstfelt 4">
            <a:extLst>
              <a:ext uri="{FF2B5EF4-FFF2-40B4-BE49-F238E27FC236}">
                <a16:creationId xmlns:a16="http://schemas.microsoft.com/office/drawing/2014/main" id="{BF101B48-E5FE-427E-93A5-64F2FF32EF32}"/>
              </a:ext>
            </a:extLst>
          </p:cNvPr>
          <p:cNvSpPr txBox="1"/>
          <p:nvPr/>
        </p:nvSpPr>
        <p:spPr>
          <a:xfrm>
            <a:off x="909836" y="1772816"/>
            <a:ext cx="6120680" cy="233910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lnSpc>
                <a:spcPct val="95000"/>
              </a:lnSpc>
              <a:buFont typeface="Arial" panose="020B0604020202020204" pitchFamily="34" charset="0"/>
              <a:buChar char="•"/>
            </a:pPr>
            <a:r>
              <a:rPr lang="da-DK" sz="2000" dirty="0">
                <a:solidFill>
                  <a:schemeClr val="bg1"/>
                </a:solidFill>
              </a:rPr>
              <a:t>Vi taler pænt til hinanden ​</a:t>
            </a:r>
            <a:br>
              <a:rPr lang="da-DK" sz="2000" dirty="0">
                <a:solidFill>
                  <a:schemeClr val="bg1"/>
                </a:solidFill>
              </a:rPr>
            </a:br>
            <a:endParaRPr lang="da-DK" sz="2000" dirty="0">
              <a:solidFill>
                <a:schemeClr val="bg1"/>
              </a:solidFill>
            </a:endParaRPr>
          </a:p>
          <a:p>
            <a:pPr marL="342900" indent="-342900">
              <a:lnSpc>
                <a:spcPct val="95000"/>
              </a:lnSpc>
              <a:buFont typeface="Arial" panose="020B0604020202020204" pitchFamily="34" charset="0"/>
              <a:buChar char="•"/>
            </a:pPr>
            <a:r>
              <a:rPr lang="da-DK" sz="2000" dirty="0">
                <a:solidFill>
                  <a:schemeClr val="bg1"/>
                </a:solidFill>
              </a:rPr>
              <a:t>Vi udviser forståelse for vores forskelligheder</a:t>
            </a:r>
            <a:br>
              <a:rPr lang="da-DK" sz="2000" dirty="0">
                <a:solidFill>
                  <a:schemeClr val="bg1"/>
                </a:solidFill>
              </a:rPr>
            </a:br>
            <a:endParaRPr lang="da-DK" sz="2000" dirty="0">
              <a:solidFill>
                <a:schemeClr val="bg1"/>
              </a:solidFill>
            </a:endParaRPr>
          </a:p>
          <a:p>
            <a:pPr marL="342900" indent="-342900">
              <a:lnSpc>
                <a:spcPct val="95000"/>
              </a:lnSpc>
              <a:buFont typeface="Arial" panose="020B0604020202020204" pitchFamily="34" charset="0"/>
              <a:buChar char="•"/>
            </a:pPr>
            <a:r>
              <a:rPr lang="da-DK" sz="2000" dirty="0">
                <a:solidFill>
                  <a:schemeClr val="bg1"/>
                </a:solidFill>
              </a:rPr>
              <a:t>Vi opfører os imødekommende over for hinanden</a:t>
            </a:r>
            <a:br>
              <a:rPr lang="da-DK" sz="2000" dirty="0">
                <a:solidFill>
                  <a:schemeClr val="bg1"/>
                </a:solidFill>
              </a:rPr>
            </a:br>
            <a:r>
              <a:rPr lang="da-DK" sz="2000" dirty="0">
                <a:solidFill>
                  <a:schemeClr val="bg1"/>
                </a:solidFill>
              </a:rPr>
              <a:t>​</a:t>
            </a:r>
          </a:p>
          <a:p>
            <a:pPr marL="342900" indent="-342900">
              <a:lnSpc>
                <a:spcPct val="95000"/>
              </a:lnSpc>
              <a:buFont typeface="Arial" panose="020B0604020202020204" pitchFamily="34" charset="0"/>
              <a:buChar char="•"/>
            </a:pPr>
            <a:r>
              <a:rPr lang="da-DK" sz="2000" dirty="0">
                <a:solidFill>
                  <a:schemeClr val="bg1"/>
                </a:solidFill>
              </a:rPr>
              <a:t>Vi siger fra over for ting som ikke føles okay​</a:t>
            </a:r>
          </a:p>
          <a:p>
            <a:pPr marL="342900" indent="-342900">
              <a:lnSpc>
                <a:spcPct val="95000"/>
              </a:lnSpc>
              <a:buFont typeface="Arial" panose="020B0604020202020204" pitchFamily="34" charset="0"/>
              <a:buChar char="•"/>
            </a:pPr>
            <a:endParaRPr lang="da-DK" sz="2000" dirty="0">
              <a:solidFill>
                <a:schemeClr val="bg1"/>
              </a:solidFill>
            </a:endParaRPr>
          </a:p>
        </p:txBody>
      </p:sp>
      <p:pic>
        <p:nvPicPr>
          <p:cNvPr id="3" name="Grafik 2" descr="Hjerte">
            <a:extLst>
              <a:ext uri="{FF2B5EF4-FFF2-40B4-BE49-F238E27FC236}">
                <a16:creationId xmlns:a16="http://schemas.microsoft.com/office/drawing/2014/main" id="{6FE95429-C633-43C2-8ABD-F75A93FDCF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78588" y="1916832"/>
            <a:ext cx="3024336" cy="3024336"/>
          </a:xfrm>
          <a:prstGeom prst="rect">
            <a:avLst/>
          </a:prstGeom>
        </p:spPr>
      </p:pic>
    </p:spTree>
    <p:extLst>
      <p:ext uri="{BB962C8B-B14F-4D97-AF65-F5344CB8AC3E}">
        <p14:creationId xmlns:p14="http://schemas.microsoft.com/office/powerpoint/2010/main" val="227310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07F888-2B15-415D-942C-8DB4C4CD500B}"/>
              </a:ext>
            </a:extLst>
          </p:cNvPr>
          <p:cNvSpPr txBox="1">
            <a:spLocks/>
          </p:cNvSpPr>
          <p:nvPr/>
        </p:nvSpPr>
        <p:spPr bwMode="auto">
          <a:xfrm>
            <a:off x="315913" y="499080"/>
            <a:ext cx="11557000" cy="609398"/>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l" rtl="0" eaLnBrk="1" fontAlgn="base" hangingPunct="1">
              <a:lnSpc>
                <a:spcPct val="90000"/>
              </a:lnSpc>
              <a:spcBef>
                <a:spcPct val="0"/>
              </a:spcBef>
              <a:spcAft>
                <a:spcPct val="0"/>
              </a:spcAft>
              <a:defRPr sz="6000" b="1" cap="all" baseline="0">
                <a:solidFill>
                  <a:schemeClr val="bg1"/>
                </a:solidFill>
                <a:latin typeface="AU Passata Light" panose="020B0303030902030804" pitchFamily="34" charset="0"/>
                <a:ea typeface="+mj-ea"/>
                <a:cs typeface="+mj-cs"/>
              </a:defRPr>
            </a:lvl1pPr>
            <a:lvl2pPr algn="l" rtl="0" eaLnBrk="1" fontAlgn="base" hangingPunct="1">
              <a:lnSpc>
                <a:spcPct val="83000"/>
              </a:lnSpc>
              <a:spcBef>
                <a:spcPct val="0"/>
              </a:spcBef>
              <a:spcAft>
                <a:spcPct val="0"/>
              </a:spcAft>
              <a:defRPr sz="4000">
                <a:solidFill>
                  <a:schemeClr val="bg2"/>
                </a:solidFill>
                <a:latin typeface="AU Passata" pitchFamily="34" charset="0"/>
              </a:defRPr>
            </a:lvl2pPr>
            <a:lvl3pPr algn="l" rtl="0" eaLnBrk="1" fontAlgn="base" hangingPunct="1">
              <a:lnSpc>
                <a:spcPct val="83000"/>
              </a:lnSpc>
              <a:spcBef>
                <a:spcPct val="0"/>
              </a:spcBef>
              <a:spcAft>
                <a:spcPct val="0"/>
              </a:spcAft>
              <a:defRPr sz="4000">
                <a:solidFill>
                  <a:schemeClr val="bg2"/>
                </a:solidFill>
                <a:latin typeface="AU Passata" pitchFamily="34" charset="0"/>
              </a:defRPr>
            </a:lvl3pPr>
            <a:lvl4pPr algn="l" rtl="0" eaLnBrk="1" fontAlgn="base" hangingPunct="1">
              <a:lnSpc>
                <a:spcPct val="83000"/>
              </a:lnSpc>
              <a:spcBef>
                <a:spcPct val="0"/>
              </a:spcBef>
              <a:spcAft>
                <a:spcPct val="0"/>
              </a:spcAft>
              <a:defRPr sz="4000">
                <a:solidFill>
                  <a:schemeClr val="bg2"/>
                </a:solidFill>
                <a:latin typeface="AU Passata" pitchFamily="34" charset="0"/>
              </a:defRPr>
            </a:lvl4pPr>
            <a:lvl5pPr algn="l" rtl="0" eaLnBrk="1" fontAlgn="base" hangingPunct="1">
              <a:lnSpc>
                <a:spcPct val="83000"/>
              </a:lnSpc>
              <a:spcBef>
                <a:spcPct val="0"/>
              </a:spcBef>
              <a:spcAft>
                <a:spcPct val="0"/>
              </a:spcAft>
              <a:defRPr sz="4000">
                <a:solidFill>
                  <a:schemeClr val="bg2"/>
                </a:solidFill>
                <a:latin typeface="AU Passata" pitchFamily="34" charset="0"/>
              </a:defRPr>
            </a:lvl5pPr>
            <a:lvl6pPr marL="457200" algn="l" rtl="0" eaLnBrk="1" fontAlgn="base" hangingPunct="1">
              <a:lnSpc>
                <a:spcPct val="83000"/>
              </a:lnSpc>
              <a:spcBef>
                <a:spcPct val="0"/>
              </a:spcBef>
              <a:spcAft>
                <a:spcPct val="0"/>
              </a:spcAft>
              <a:defRPr sz="4000">
                <a:solidFill>
                  <a:schemeClr val="bg2"/>
                </a:solidFill>
                <a:latin typeface="AU Passata" pitchFamily="34" charset="0"/>
              </a:defRPr>
            </a:lvl6pPr>
            <a:lvl7pPr marL="914400" algn="l" rtl="0" eaLnBrk="1" fontAlgn="base" hangingPunct="1">
              <a:lnSpc>
                <a:spcPct val="83000"/>
              </a:lnSpc>
              <a:spcBef>
                <a:spcPct val="0"/>
              </a:spcBef>
              <a:spcAft>
                <a:spcPct val="0"/>
              </a:spcAft>
              <a:defRPr sz="4000">
                <a:solidFill>
                  <a:schemeClr val="bg2"/>
                </a:solidFill>
                <a:latin typeface="AU Passata" pitchFamily="34" charset="0"/>
              </a:defRPr>
            </a:lvl7pPr>
            <a:lvl8pPr marL="1371600" algn="l" rtl="0" eaLnBrk="1" fontAlgn="base" hangingPunct="1">
              <a:lnSpc>
                <a:spcPct val="83000"/>
              </a:lnSpc>
              <a:spcBef>
                <a:spcPct val="0"/>
              </a:spcBef>
              <a:spcAft>
                <a:spcPct val="0"/>
              </a:spcAft>
              <a:defRPr sz="4000">
                <a:solidFill>
                  <a:schemeClr val="bg2"/>
                </a:solidFill>
                <a:latin typeface="AU Passata" pitchFamily="34" charset="0"/>
              </a:defRPr>
            </a:lvl8pPr>
            <a:lvl9pPr marL="1828800" algn="l" rtl="0" eaLnBrk="1" fontAlgn="base" hangingPunct="1">
              <a:lnSpc>
                <a:spcPct val="83000"/>
              </a:lnSpc>
              <a:spcBef>
                <a:spcPct val="0"/>
              </a:spcBef>
              <a:spcAft>
                <a:spcPct val="0"/>
              </a:spcAft>
              <a:defRPr sz="4000">
                <a:solidFill>
                  <a:schemeClr val="bg2"/>
                </a:solidFill>
                <a:latin typeface="AU Passata" pitchFamily="34" charset="0"/>
              </a:defRPr>
            </a:lvl9pPr>
          </a:lstStyle>
          <a:p>
            <a:r>
              <a:rPr lang="da-DK" sz="4400" kern="0" dirty="0">
                <a:latin typeface="AU Passata Light"/>
              </a:rPr>
              <a:t>Brug studievejledningen</a:t>
            </a:r>
            <a:endParaRPr lang="da-DK" dirty="0"/>
          </a:p>
        </p:txBody>
      </p:sp>
      <p:sp>
        <p:nvSpPr>
          <p:cNvPr id="2" name="Tekstfelt 1">
            <a:extLst>
              <a:ext uri="{FF2B5EF4-FFF2-40B4-BE49-F238E27FC236}">
                <a16:creationId xmlns:a16="http://schemas.microsoft.com/office/drawing/2014/main" id="{7DCC7767-3A7D-4579-A024-27DE9409AEF0}"/>
              </a:ext>
            </a:extLst>
          </p:cNvPr>
          <p:cNvSpPr txBox="1"/>
          <p:nvPr/>
        </p:nvSpPr>
        <p:spPr>
          <a:xfrm>
            <a:off x="4012876" y="2060633"/>
            <a:ext cx="5186714" cy="246221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00000"/>
              </a:lnSpc>
            </a:pPr>
            <a:r>
              <a:rPr lang="da-DK" sz="2000" b="1" dirty="0">
                <a:solidFill>
                  <a:srgbClr val="FFFFFF"/>
                </a:solidFill>
                <a:latin typeface="+mn-lt"/>
                <a:cs typeface="Arial"/>
              </a:rPr>
              <a:t>Kontakt studievejledningen </a:t>
            </a:r>
            <a:r>
              <a:rPr lang="da-DK" sz="2000" dirty="0">
                <a:solidFill>
                  <a:srgbClr val="FFFFFF"/>
                </a:solidFill>
                <a:latin typeface="+mn-lt"/>
                <a:cs typeface="Arial"/>
              </a:rPr>
              <a:t>ved spørgsmål til eller udfordringer i forbindelse med:</a:t>
            </a:r>
            <a:r>
              <a:rPr lang="en-US" sz="2000" dirty="0">
                <a:solidFill>
                  <a:srgbClr val="FFFFFF"/>
                </a:solidFill>
                <a:latin typeface="+mn-lt"/>
                <a:cs typeface="Arial"/>
              </a:rPr>
              <a:t>​</a:t>
            </a:r>
            <a:endParaRPr lang="da-DK"/>
          </a:p>
          <a:p>
            <a:pPr>
              <a:lnSpc>
                <a:spcPct val="100000"/>
              </a:lnSpc>
            </a:pPr>
            <a:endParaRPr lang="da-DK" sz="2000" dirty="0">
              <a:solidFill>
                <a:srgbClr val="FFFFFF"/>
              </a:solidFill>
              <a:latin typeface="+mn-lt"/>
              <a:cs typeface="Arial"/>
            </a:endParaRPr>
          </a:p>
          <a:p>
            <a:pPr marL="342900" indent="-342900">
              <a:lnSpc>
                <a:spcPct val="100000"/>
              </a:lnSpc>
              <a:buFont typeface="Wingdings" pitchFamily="34" charset="0"/>
              <a:buChar char="Ø"/>
            </a:pPr>
            <a:r>
              <a:rPr lang="da-DK" sz="2000" dirty="0">
                <a:solidFill>
                  <a:srgbClr val="FFFFFF"/>
                </a:solidFill>
                <a:latin typeface="+mn-lt"/>
                <a:cs typeface="Arial"/>
              </a:rPr>
              <a:t>Personlige problemer, der påvirker studiet</a:t>
            </a:r>
            <a:r>
              <a:rPr lang="en-US" sz="2000" dirty="0">
                <a:solidFill>
                  <a:srgbClr val="FFFFFF"/>
                </a:solidFill>
                <a:latin typeface="+mn-lt"/>
                <a:cs typeface="Arial"/>
              </a:rPr>
              <a:t>​</a:t>
            </a:r>
          </a:p>
          <a:p>
            <a:pPr marL="342900" indent="-342900">
              <a:lnSpc>
                <a:spcPct val="100000"/>
              </a:lnSpc>
              <a:buFont typeface="Wingdings" pitchFamily="34" charset="0"/>
              <a:buChar char="Ø"/>
            </a:pPr>
            <a:r>
              <a:rPr lang="da-DK" sz="2000" dirty="0">
                <a:solidFill>
                  <a:srgbClr val="FFFFFF"/>
                </a:solidFill>
                <a:latin typeface="+mn-lt"/>
                <a:cs typeface="Arial"/>
              </a:rPr>
              <a:t>Udfordringer med at følge med, motivation, tvivl mv.</a:t>
            </a:r>
            <a:r>
              <a:rPr lang="en-US" sz="2000" dirty="0">
                <a:solidFill>
                  <a:srgbClr val="FFFFFF"/>
                </a:solidFill>
                <a:latin typeface="+mn-lt"/>
                <a:cs typeface="Arial"/>
              </a:rPr>
              <a:t>​</a:t>
            </a:r>
          </a:p>
          <a:p>
            <a:pPr marL="342900" indent="-342900">
              <a:lnSpc>
                <a:spcPct val="100000"/>
              </a:lnSpc>
              <a:buFont typeface="Wingdings" pitchFamily="34" charset="0"/>
              <a:buChar char="Ø"/>
            </a:pPr>
            <a:r>
              <a:rPr lang="da-DK" sz="2000" dirty="0">
                <a:solidFill>
                  <a:schemeClr val="bg1"/>
                </a:solidFill>
                <a:latin typeface="+mn-lt"/>
                <a:cs typeface="Arial"/>
              </a:rPr>
              <a:t>Overblik over hjælpeinstanser på AU</a:t>
            </a:r>
            <a:r>
              <a:rPr lang="en-US" sz="2000" dirty="0">
                <a:solidFill>
                  <a:schemeClr val="bg1"/>
                </a:solidFill>
                <a:latin typeface="+mn-lt"/>
                <a:cs typeface="Arial"/>
              </a:rPr>
              <a:t>​</a:t>
            </a:r>
          </a:p>
          <a:p>
            <a:pPr marL="342900" indent="-342900">
              <a:lnSpc>
                <a:spcPct val="100000"/>
              </a:lnSpc>
              <a:buFont typeface="Wingdings" pitchFamily="34" charset="0"/>
              <a:buChar char="Ø"/>
            </a:pPr>
            <a:r>
              <a:rPr lang="da-DK" sz="2000" dirty="0">
                <a:solidFill>
                  <a:srgbClr val="FFFFFF"/>
                </a:solidFill>
                <a:latin typeface="+mn-lt"/>
                <a:cs typeface="Arial"/>
              </a:rPr>
              <a:t>Planlægning og gode studievaner</a:t>
            </a:r>
          </a:p>
        </p:txBody>
      </p:sp>
      <p:pic>
        <p:nvPicPr>
          <p:cNvPr id="5" name="Grafik 1" descr="Skilte">
            <a:extLst>
              <a:ext uri="{FF2B5EF4-FFF2-40B4-BE49-F238E27FC236}">
                <a16:creationId xmlns:a16="http://schemas.microsoft.com/office/drawing/2014/main" id="{CEEA26E6-A5E0-4325-A344-833FC26B38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2714" y="1851342"/>
            <a:ext cx="3096344" cy="3096344"/>
          </a:xfrm>
          <a:prstGeom prst="rect">
            <a:avLst/>
          </a:prstGeom>
        </p:spPr>
      </p:pic>
    </p:spTree>
    <p:extLst>
      <p:ext uri="{BB962C8B-B14F-4D97-AF65-F5344CB8AC3E}">
        <p14:creationId xmlns:p14="http://schemas.microsoft.com/office/powerpoint/2010/main" val="1871323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07F888-2B15-415D-942C-8DB4C4CD500B}"/>
              </a:ext>
            </a:extLst>
          </p:cNvPr>
          <p:cNvSpPr txBox="1">
            <a:spLocks/>
          </p:cNvSpPr>
          <p:nvPr/>
        </p:nvSpPr>
        <p:spPr bwMode="auto">
          <a:xfrm>
            <a:off x="315913" y="499080"/>
            <a:ext cx="11557000" cy="609398"/>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l" rtl="0" eaLnBrk="1" fontAlgn="base" hangingPunct="1">
              <a:lnSpc>
                <a:spcPct val="90000"/>
              </a:lnSpc>
              <a:spcBef>
                <a:spcPct val="0"/>
              </a:spcBef>
              <a:spcAft>
                <a:spcPct val="0"/>
              </a:spcAft>
              <a:defRPr sz="6000" b="1" cap="all" baseline="0">
                <a:solidFill>
                  <a:schemeClr val="bg1"/>
                </a:solidFill>
                <a:latin typeface="AU Passata Light" panose="020B0303030902030804" pitchFamily="34" charset="0"/>
                <a:ea typeface="+mj-ea"/>
                <a:cs typeface="+mj-cs"/>
              </a:defRPr>
            </a:lvl1pPr>
            <a:lvl2pPr algn="l" rtl="0" eaLnBrk="1" fontAlgn="base" hangingPunct="1">
              <a:lnSpc>
                <a:spcPct val="83000"/>
              </a:lnSpc>
              <a:spcBef>
                <a:spcPct val="0"/>
              </a:spcBef>
              <a:spcAft>
                <a:spcPct val="0"/>
              </a:spcAft>
              <a:defRPr sz="4000">
                <a:solidFill>
                  <a:schemeClr val="bg2"/>
                </a:solidFill>
                <a:latin typeface="AU Passata" pitchFamily="34" charset="0"/>
              </a:defRPr>
            </a:lvl2pPr>
            <a:lvl3pPr algn="l" rtl="0" eaLnBrk="1" fontAlgn="base" hangingPunct="1">
              <a:lnSpc>
                <a:spcPct val="83000"/>
              </a:lnSpc>
              <a:spcBef>
                <a:spcPct val="0"/>
              </a:spcBef>
              <a:spcAft>
                <a:spcPct val="0"/>
              </a:spcAft>
              <a:defRPr sz="4000">
                <a:solidFill>
                  <a:schemeClr val="bg2"/>
                </a:solidFill>
                <a:latin typeface="AU Passata" pitchFamily="34" charset="0"/>
              </a:defRPr>
            </a:lvl3pPr>
            <a:lvl4pPr algn="l" rtl="0" eaLnBrk="1" fontAlgn="base" hangingPunct="1">
              <a:lnSpc>
                <a:spcPct val="83000"/>
              </a:lnSpc>
              <a:spcBef>
                <a:spcPct val="0"/>
              </a:spcBef>
              <a:spcAft>
                <a:spcPct val="0"/>
              </a:spcAft>
              <a:defRPr sz="4000">
                <a:solidFill>
                  <a:schemeClr val="bg2"/>
                </a:solidFill>
                <a:latin typeface="AU Passata" pitchFamily="34" charset="0"/>
              </a:defRPr>
            </a:lvl4pPr>
            <a:lvl5pPr algn="l" rtl="0" eaLnBrk="1" fontAlgn="base" hangingPunct="1">
              <a:lnSpc>
                <a:spcPct val="83000"/>
              </a:lnSpc>
              <a:spcBef>
                <a:spcPct val="0"/>
              </a:spcBef>
              <a:spcAft>
                <a:spcPct val="0"/>
              </a:spcAft>
              <a:defRPr sz="4000">
                <a:solidFill>
                  <a:schemeClr val="bg2"/>
                </a:solidFill>
                <a:latin typeface="AU Passata" pitchFamily="34" charset="0"/>
              </a:defRPr>
            </a:lvl5pPr>
            <a:lvl6pPr marL="457200" algn="l" rtl="0" eaLnBrk="1" fontAlgn="base" hangingPunct="1">
              <a:lnSpc>
                <a:spcPct val="83000"/>
              </a:lnSpc>
              <a:spcBef>
                <a:spcPct val="0"/>
              </a:spcBef>
              <a:spcAft>
                <a:spcPct val="0"/>
              </a:spcAft>
              <a:defRPr sz="4000">
                <a:solidFill>
                  <a:schemeClr val="bg2"/>
                </a:solidFill>
                <a:latin typeface="AU Passata" pitchFamily="34" charset="0"/>
              </a:defRPr>
            </a:lvl6pPr>
            <a:lvl7pPr marL="914400" algn="l" rtl="0" eaLnBrk="1" fontAlgn="base" hangingPunct="1">
              <a:lnSpc>
                <a:spcPct val="83000"/>
              </a:lnSpc>
              <a:spcBef>
                <a:spcPct val="0"/>
              </a:spcBef>
              <a:spcAft>
                <a:spcPct val="0"/>
              </a:spcAft>
              <a:defRPr sz="4000">
                <a:solidFill>
                  <a:schemeClr val="bg2"/>
                </a:solidFill>
                <a:latin typeface="AU Passata" pitchFamily="34" charset="0"/>
              </a:defRPr>
            </a:lvl7pPr>
            <a:lvl8pPr marL="1371600" algn="l" rtl="0" eaLnBrk="1" fontAlgn="base" hangingPunct="1">
              <a:lnSpc>
                <a:spcPct val="83000"/>
              </a:lnSpc>
              <a:spcBef>
                <a:spcPct val="0"/>
              </a:spcBef>
              <a:spcAft>
                <a:spcPct val="0"/>
              </a:spcAft>
              <a:defRPr sz="4000">
                <a:solidFill>
                  <a:schemeClr val="bg2"/>
                </a:solidFill>
                <a:latin typeface="AU Passata" pitchFamily="34" charset="0"/>
              </a:defRPr>
            </a:lvl8pPr>
            <a:lvl9pPr marL="1828800" algn="l" rtl="0" eaLnBrk="1" fontAlgn="base" hangingPunct="1">
              <a:lnSpc>
                <a:spcPct val="83000"/>
              </a:lnSpc>
              <a:spcBef>
                <a:spcPct val="0"/>
              </a:spcBef>
              <a:spcAft>
                <a:spcPct val="0"/>
              </a:spcAft>
              <a:defRPr sz="4000">
                <a:solidFill>
                  <a:schemeClr val="bg2"/>
                </a:solidFill>
                <a:latin typeface="AU Passata" pitchFamily="34" charset="0"/>
              </a:defRPr>
            </a:lvl9pPr>
          </a:lstStyle>
          <a:p>
            <a:r>
              <a:rPr lang="da-DK" sz="4400" kern="0" dirty="0">
                <a:latin typeface="AU Passata Light"/>
              </a:rPr>
              <a:t>HER FINDER DU ANDEN HJÆLP PÅ AU</a:t>
            </a:r>
            <a:endParaRPr lang="da-DK" sz="4400" b="0" kern="0" dirty="0">
              <a:latin typeface="AU Passata Light"/>
            </a:endParaRPr>
          </a:p>
        </p:txBody>
      </p:sp>
      <p:pic>
        <p:nvPicPr>
          <p:cNvPr id="3" name="Billede 4">
            <a:extLst>
              <a:ext uri="{FF2B5EF4-FFF2-40B4-BE49-F238E27FC236}">
                <a16:creationId xmlns:a16="http://schemas.microsoft.com/office/drawing/2014/main" id="{C1114BEB-B291-4CEE-BE69-75CE7E996B12}"/>
              </a:ext>
            </a:extLst>
          </p:cNvPr>
          <p:cNvPicPr>
            <a:picLocks noChangeAspect="1"/>
          </p:cNvPicPr>
          <p:nvPr/>
        </p:nvPicPr>
        <p:blipFill rotWithShape="1">
          <a:blip r:embed="rId3"/>
          <a:srcRect l="24814" t="12335" r="25557" b="13436"/>
          <a:stretch/>
        </p:blipFill>
        <p:spPr>
          <a:xfrm>
            <a:off x="7962268" y="2740257"/>
            <a:ext cx="3043347" cy="3073907"/>
          </a:xfrm>
          <a:prstGeom prst="rect">
            <a:avLst/>
          </a:prstGeom>
        </p:spPr>
      </p:pic>
      <p:pic>
        <p:nvPicPr>
          <p:cNvPr id="5" name="Grafik 6" descr="Spørgsmål kontur">
            <a:extLst>
              <a:ext uri="{FF2B5EF4-FFF2-40B4-BE49-F238E27FC236}">
                <a16:creationId xmlns:a16="http://schemas.microsoft.com/office/drawing/2014/main" id="{4B727A61-82CE-4CB9-B44B-890252D6A2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83942" y="174021"/>
            <a:ext cx="2238124" cy="2214201"/>
          </a:xfrm>
          <a:prstGeom prst="rect">
            <a:avLst/>
          </a:prstGeom>
        </p:spPr>
      </p:pic>
      <p:sp>
        <p:nvSpPr>
          <p:cNvPr id="508" name="Tekstfelt 507">
            <a:extLst>
              <a:ext uri="{FF2B5EF4-FFF2-40B4-BE49-F238E27FC236}">
                <a16:creationId xmlns:a16="http://schemas.microsoft.com/office/drawing/2014/main" id="{B0A4E928-44AA-4D3F-9D0A-595AC8F7AA4F}"/>
              </a:ext>
            </a:extLst>
          </p:cNvPr>
          <p:cNvSpPr txBox="1"/>
          <p:nvPr/>
        </p:nvSpPr>
        <p:spPr>
          <a:xfrm>
            <a:off x="582639" y="1117959"/>
            <a:ext cx="6519885" cy="505830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95000"/>
              </a:lnSpc>
            </a:pPr>
            <a:r>
              <a:rPr lang="da-DK" sz="2000" dirty="0">
                <a:solidFill>
                  <a:schemeClr val="bg1"/>
                </a:solidFill>
                <a:latin typeface="+mn-lt"/>
              </a:rPr>
              <a:t>  </a:t>
            </a:r>
            <a:endParaRPr lang="da-DK" dirty="0">
              <a:solidFill>
                <a:schemeClr val="bg1"/>
              </a:solidFill>
            </a:endParaRPr>
          </a:p>
          <a:p>
            <a:pPr marL="342900" indent="-342900">
              <a:lnSpc>
                <a:spcPct val="95000"/>
              </a:lnSpc>
              <a:buChar char="•"/>
            </a:pPr>
            <a:r>
              <a:rPr lang="da-DK" sz="2000" b="1" dirty="0">
                <a:solidFill>
                  <a:schemeClr val="bg1"/>
                </a:solidFill>
                <a:latin typeface="AU Passata"/>
              </a:rPr>
              <a:t>Studenterrådgivningen </a:t>
            </a:r>
            <a:r>
              <a:rPr lang="da-DK" sz="2000" dirty="0">
                <a:solidFill>
                  <a:schemeClr val="bg1"/>
                </a:solidFill>
                <a:latin typeface="AU Passata"/>
              </a:rPr>
              <a:t>er gratis psykologisk rådgivning til studerende på videregående uddannelser.</a:t>
            </a:r>
            <a:endParaRPr lang="da-DK" sz="2000" dirty="0">
              <a:solidFill>
                <a:schemeClr val="bg1"/>
              </a:solidFill>
            </a:endParaRPr>
          </a:p>
          <a:p>
            <a:pPr marL="342900" indent="-342900">
              <a:lnSpc>
                <a:spcPct val="95000"/>
              </a:lnSpc>
              <a:buChar char="•"/>
            </a:pPr>
            <a:endParaRPr lang="da-DK" sz="2000" dirty="0">
              <a:solidFill>
                <a:schemeClr val="bg1"/>
              </a:solidFill>
              <a:latin typeface="AU Passata"/>
            </a:endParaRPr>
          </a:p>
          <a:p>
            <a:pPr marL="342900" indent="-342900">
              <a:lnSpc>
                <a:spcPct val="95000"/>
              </a:lnSpc>
              <a:buChar char="•"/>
            </a:pPr>
            <a:r>
              <a:rPr lang="da-DK" sz="2000" dirty="0">
                <a:solidFill>
                  <a:schemeClr val="bg1"/>
                </a:solidFill>
                <a:latin typeface="AU Passata"/>
              </a:rPr>
              <a:t>Hos </a:t>
            </a:r>
            <a:r>
              <a:rPr lang="da-DK" sz="2000" b="1" dirty="0">
                <a:solidFill>
                  <a:schemeClr val="bg1"/>
                </a:solidFill>
                <a:latin typeface="AU Passata"/>
              </a:rPr>
              <a:t>Specialpædagogisk Støtte (SPS) </a:t>
            </a:r>
            <a:r>
              <a:rPr lang="da-DK" sz="2000" dirty="0">
                <a:solidFill>
                  <a:schemeClr val="bg1"/>
                </a:solidFill>
                <a:latin typeface="AU Passata"/>
              </a:rPr>
              <a:t>kan du få information og vejledning, hvis du har særlig behov for støtte i forbindelse med dine studier. </a:t>
            </a:r>
            <a:br>
              <a:rPr lang="da-DK" sz="2000" dirty="0">
                <a:solidFill>
                  <a:schemeClr val="bg1"/>
                </a:solidFill>
                <a:latin typeface="AU Passata"/>
              </a:rPr>
            </a:br>
            <a:r>
              <a:rPr lang="da-DK" sz="2000" dirty="0">
                <a:solidFill>
                  <a:schemeClr val="bg1"/>
                </a:solidFill>
                <a:latin typeface="AU Passata"/>
              </a:rPr>
              <a:t>Det kan være på grund af: </a:t>
            </a:r>
          </a:p>
          <a:p>
            <a:pPr marL="952393" lvl="1" indent="-342900">
              <a:lnSpc>
                <a:spcPct val="95000"/>
              </a:lnSpc>
              <a:buChar char="•"/>
            </a:pPr>
            <a:r>
              <a:rPr lang="da-DK" sz="1800" dirty="0">
                <a:solidFill>
                  <a:schemeClr val="bg1"/>
                </a:solidFill>
              </a:rPr>
              <a:t>Læse-, skrive- </a:t>
            </a:r>
            <a:r>
              <a:rPr lang="da-DK" sz="1800">
                <a:solidFill>
                  <a:schemeClr val="bg1"/>
                </a:solidFill>
              </a:rPr>
              <a:t>eller regnevanskeligheder</a:t>
            </a:r>
          </a:p>
          <a:p>
            <a:pPr marL="1561887" lvl="2" indent="-342900">
              <a:lnSpc>
                <a:spcPct val="95000"/>
              </a:lnSpc>
              <a:buChar char="•"/>
            </a:pPr>
            <a:r>
              <a:rPr lang="da-DK" sz="1800">
                <a:solidFill>
                  <a:schemeClr val="bg1"/>
                </a:solidFill>
              </a:rPr>
              <a:t>fx </a:t>
            </a:r>
            <a:r>
              <a:rPr lang="da-DK" sz="1800" dirty="0">
                <a:solidFill>
                  <a:schemeClr val="bg1"/>
                </a:solidFill>
              </a:rPr>
              <a:t>ord- eller talblind</a:t>
            </a:r>
          </a:p>
          <a:p>
            <a:pPr marL="952393" lvl="1" indent="-342900">
              <a:lnSpc>
                <a:spcPct val="95000"/>
              </a:lnSpc>
              <a:buChar char="•"/>
            </a:pPr>
            <a:r>
              <a:rPr lang="da-DK" sz="1800" dirty="0">
                <a:solidFill>
                  <a:schemeClr val="bg1"/>
                </a:solidFill>
              </a:rPr>
              <a:t>En psykisk lidelse</a:t>
            </a:r>
          </a:p>
          <a:p>
            <a:pPr marL="952393" lvl="1" indent="-342900">
              <a:lnSpc>
                <a:spcPct val="95000"/>
              </a:lnSpc>
              <a:buChar char="•"/>
            </a:pPr>
            <a:r>
              <a:rPr lang="da-DK" sz="1800" dirty="0">
                <a:solidFill>
                  <a:schemeClr val="bg1"/>
                </a:solidFill>
              </a:rPr>
              <a:t>En neurologisk lidelse</a:t>
            </a:r>
          </a:p>
          <a:p>
            <a:pPr marL="952393" lvl="1" indent="-342900">
              <a:lnSpc>
                <a:spcPct val="95000"/>
              </a:lnSpc>
              <a:buChar char="•"/>
            </a:pPr>
            <a:r>
              <a:rPr lang="da-DK" sz="1800" dirty="0">
                <a:solidFill>
                  <a:schemeClr val="bg1"/>
                </a:solidFill>
              </a:rPr>
              <a:t>Et bevægelseshandicap</a:t>
            </a:r>
          </a:p>
          <a:p>
            <a:pPr marL="952393" lvl="1" indent="-342900">
              <a:lnSpc>
                <a:spcPct val="95000"/>
              </a:lnSpc>
              <a:buChar char="•"/>
            </a:pPr>
            <a:r>
              <a:rPr lang="da-DK" sz="1800" dirty="0">
                <a:solidFill>
                  <a:schemeClr val="bg1"/>
                </a:solidFill>
              </a:rPr>
              <a:t>Et hørehandicap</a:t>
            </a:r>
          </a:p>
          <a:p>
            <a:pPr marL="952393" lvl="1" indent="-342900">
              <a:lnSpc>
                <a:spcPct val="95000"/>
              </a:lnSpc>
              <a:buChar char="•"/>
            </a:pPr>
            <a:r>
              <a:rPr lang="da-DK" sz="1800" dirty="0">
                <a:solidFill>
                  <a:schemeClr val="bg1"/>
                </a:solidFill>
              </a:rPr>
              <a:t>Et synshandicap</a:t>
            </a:r>
            <a:br>
              <a:rPr lang="da-DK" sz="1800" dirty="0">
                <a:solidFill>
                  <a:schemeClr val="bg1"/>
                </a:solidFill>
              </a:rPr>
            </a:br>
            <a:endParaRPr lang="da-DK" sz="2000" dirty="0">
              <a:solidFill>
                <a:srgbClr val="FFFFFF"/>
              </a:solidFill>
              <a:latin typeface="AU Passata"/>
            </a:endParaRPr>
          </a:p>
          <a:p>
            <a:pPr marL="342900" indent="-342900">
              <a:lnSpc>
                <a:spcPct val="95000"/>
              </a:lnSpc>
              <a:buChar char="•"/>
            </a:pPr>
            <a:r>
              <a:rPr lang="da-DK" sz="2000" b="1" dirty="0">
                <a:solidFill>
                  <a:srgbClr val="FFFFFF"/>
                </a:solidFill>
                <a:latin typeface="AU Passata"/>
              </a:rPr>
              <a:t>Styrkditstudieliv.au.dk</a:t>
            </a:r>
            <a:endParaRPr lang="da-DK" sz="2000" dirty="0">
              <a:solidFill>
                <a:srgbClr val="FFFFFF"/>
              </a:solidFill>
            </a:endParaRPr>
          </a:p>
        </p:txBody>
      </p:sp>
      <p:sp>
        <p:nvSpPr>
          <p:cNvPr id="2" name="Tekstfelt 1">
            <a:extLst>
              <a:ext uri="{FF2B5EF4-FFF2-40B4-BE49-F238E27FC236}">
                <a16:creationId xmlns:a16="http://schemas.microsoft.com/office/drawing/2014/main" id="{5FE05FA1-3B5C-41EE-BF25-68EF800327A7}"/>
              </a:ext>
            </a:extLst>
          </p:cNvPr>
          <p:cNvSpPr txBox="1"/>
          <p:nvPr/>
        </p:nvSpPr>
        <p:spPr>
          <a:xfrm>
            <a:off x="5795515" y="5580254"/>
            <a:ext cx="2149819" cy="263149"/>
          </a:xfrm>
          <a:prstGeom prst="rect">
            <a:avLst/>
          </a:prstGeom>
          <a:noFill/>
        </p:spPr>
        <p:txBody>
          <a:bodyPr wrap="none" lIns="0" tIns="0" rIns="0" bIns="0" rtlCol="0">
            <a:spAutoFit/>
          </a:bodyPr>
          <a:lstStyle/>
          <a:p>
            <a:pPr>
              <a:lnSpc>
                <a:spcPct val="95000"/>
              </a:lnSpc>
            </a:pPr>
            <a:r>
              <a:rPr lang="da-DK" sz="1800" dirty="0">
                <a:solidFill>
                  <a:schemeClr val="bg1"/>
                </a:solidFill>
                <a:latin typeface="+mn-lt"/>
              </a:rPr>
              <a:t>Læs mere herinde: … </a:t>
            </a:r>
          </a:p>
        </p:txBody>
      </p:sp>
    </p:spTree>
    <p:extLst>
      <p:ext uri="{BB962C8B-B14F-4D97-AF65-F5344CB8AC3E}">
        <p14:creationId xmlns:p14="http://schemas.microsoft.com/office/powerpoint/2010/main" val="113849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8">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8">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08">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8">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08">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08">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07F888-2B15-415D-942C-8DB4C4CD500B}"/>
              </a:ext>
            </a:extLst>
          </p:cNvPr>
          <p:cNvSpPr txBox="1">
            <a:spLocks/>
          </p:cNvSpPr>
          <p:nvPr/>
        </p:nvSpPr>
        <p:spPr bwMode="auto">
          <a:xfrm>
            <a:off x="315913" y="499080"/>
            <a:ext cx="11557000" cy="609398"/>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l" rtl="0" eaLnBrk="1" fontAlgn="base" hangingPunct="1">
              <a:lnSpc>
                <a:spcPct val="90000"/>
              </a:lnSpc>
              <a:spcBef>
                <a:spcPct val="0"/>
              </a:spcBef>
              <a:spcAft>
                <a:spcPct val="0"/>
              </a:spcAft>
              <a:defRPr sz="6000" b="1" cap="all" baseline="0">
                <a:solidFill>
                  <a:schemeClr val="bg1"/>
                </a:solidFill>
                <a:latin typeface="AU Passata Light" panose="020B0303030902030804" pitchFamily="34" charset="0"/>
                <a:ea typeface="+mj-ea"/>
                <a:cs typeface="+mj-cs"/>
              </a:defRPr>
            </a:lvl1pPr>
            <a:lvl2pPr algn="l" rtl="0" eaLnBrk="1" fontAlgn="base" hangingPunct="1">
              <a:lnSpc>
                <a:spcPct val="83000"/>
              </a:lnSpc>
              <a:spcBef>
                <a:spcPct val="0"/>
              </a:spcBef>
              <a:spcAft>
                <a:spcPct val="0"/>
              </a:spcAft>
              <a:defRPr sz="4000">
                <a:solidFill>
                  <a:schemeClr val="bg2"/>
                </a:solidFill>
                <a:latin typeface="AU Passata" pitchFamily="34" charset="0"/>
              </a:defRPr>
            </a:lvl2pPr>
            <a:lvl3pPr algn="l" rtl="0" eaLnBrk="1" fontAlgn="base" hangingPunct="1">
              <a:lnSpc>
                <a:spcPct val="83000"/>
              </a:lnSpc>
              <a:spcBef>
                <a:spcPct val="0"/>
              </a:spcBef>
              <a:spcAft>
                <a:spcPct val="0"/>
              </a:spcAft>
              <a:defRPr sz="4000">
                <a:solidFill>
                  <a:schemeClr val="bg2"/>
                </a:solidFill>
                <a:latin typeface="AU Passata" pitchFamily="34" charset="0"/>
              </a:defRPr>
            </a:lvl3pPr>
            <a:lvl4pPr algn="l" rtl="0" eaLnBrk="1" fontAlgn="base" hangingPunct="1">
              <a:lnSpc>
                <a:spcPct val="83000"/>
              </a:lnSpc>
              <a:spcBef>
                <a:spcPct val="0"/>
              </a:spcBef>
              <a:spcAft>
                <a:spcPct val="0"/>
              </a:spcAft>
              <a:defRPr sz="4000">
                <a:solidFill>
                  <a:schemeClr val="bg2"/>
                </a:solidFill>
                <a:latin typeface="AU Passata" pitchFamily="34" charset="0"/>
              </a:defRPr>
            </a:lvl4pPr>
            <a:lvl5pPr algn="l" rtl="0" eaLnBrk="1" fontAlgn="base" hangingPunct="1">
              <a:lnSpc>
                <a:spcPct val="83000"/>
              </a:lnSpc>
              <a:spcBef>
                <a:spcPct val="0"/>
              </a:spcBef>
              <a:spcAft>
                <a:spcPct val="0"/>
              </a:spcAft>
              <a:defRPr sz="4000">
                <a:solidFill>
                  <a:schemeClr val="bg2"/>
                </a:solidFill>
                <a:latin typeface="AU Passata" pitchFamily="34" charset="0"/>
              </a:defRPr>
            </a:lvl5pPr>
            <a:lvl6pPr marL="457200" algn="l" rtl="0" eaLnBrk="1" fontAlgn="base" hangingPunct="1">
              <a:lnSpc>
                <a:spcPct val="83000"/>
              </a:lnSpc>
              <a:spcBef>
                <a:spcPct val="0"/>
              </a:spcBef>
              <a:spcAft>
                <a:spcPct val="0"/>
              </a:spcAft>
              <a:defRPr sz="4000">
                <a:solidFill>
                  <a:schemeClr val="bg2"/>
                </a:solidFill>
                <a:latin typeface="AU Passata" pitchFamily="34" charset="0"/>
              </a:defRPr>
            </a:lvl6pPr>
            <a:lvl7pPr marL="914400" algn="l" rtl="0" eaLnBrk="1" fontAlgn="base" hangingPunct="1">
              <a:lnSpc>
                <a:spcPct val="83000"/>
              </a:lnSpc>
              <a:spcBef>
                <a:spcPct val="0"/>
              </a:spcBef>
              <a:spcAft>
                <a:spcPct val="0"/>
              </a:spcAft>
              <a:defRPr sz="4000">
                <a:solidFill>
                  <a:schemeClr val="bg2"/>
                </a:solidFill>
                <a:latin typeface="AU Passata" pitchFamily="34" charset="0"/>
              </a:defRPr>
            </a:lvl7pPr>
            <a:lvl8pPr marL="1371600" algn="l" rtl="0" eaLnBrk="1" fontAlgn="base" hangingPunct="1">
              <a:lnSpc>
                <a:spcPct val="83000"/>
              </a:lnSpc>
              <a:spcBef>
                <a:spcPct val="0"/>
              </a:spcBef>
              <a:spcAft>
                <a:spcPct val="0"/>
              </a:spcAft>
              <a:defRPr sz="4000">
                <a:solidFill>
                  <a:schemeClr val="bg2"/>
                </a:solidFill>
                <a:latin typeface="AU Passata" pitchFamily="34" charset="0"/>
              </a:defRPr>
            </a:lvl8pPr>
            <a:lvl9pPr marL="1828800" algn="l" rtl="0" eaLnBrk="1" fontAlgn="base" hangingPunct="1">
              <a:lnSpc>
                <a:spcPct val="83000"/>
              </a:lnSpc>
              <a:spcBef>
                <a:spcPct val="0"/>
              </a:spcBef>
              <a:spcAft>
                <a:spcPct val="0"/>
              </a:spcAft>
              <a:defRPr sz="4000">
                <a:solidFill>
                  <a:schemeClr val="bg2"/>
                </a:solidFill>
                <a:latin typeface="AU Passata" pitchFamily="34" charset="0"/>
              </a:defRPr>
            </a:lvl9pPr>
          </a:lstStyle>
          <a:p>
            <a:r>
              <a:rPr lang="da-DK" sz="4400" kern="0" dirty="0">
                <a:latin typeface="AU Passata Light"/>
              </a:rPr>
              <a:t>FÅ OVERBLIK OVER STUDIET</a:t>
            </a:r>
            <a:endParaRPr lang="da-DK" sz="4400" b="0" kern="0" dirty="0">
              <a:latin typeface="AU Passata Light"/>
            </a:endParaRPr>
          </a:p>
        </p:txBody>
      </p:sp>
      <p:sp>
        <p:nvSpPr>
          <p:cNvPr id="2" name="Tekstfelt 1">
            <a:extLst>
              <a:ext uri="{FF2B5EF4-FFF2-40B4-BE49-F238E27FC236}">
                <a16:creationId xmlns:a16="http://schemas.microsoft.com/office/drawing/2014/main" id="{7DCC7767-3A7D-4579-A024-27DE9409AEF0}"/>
              </a:ext>
            </a:extLst>
          </p:cNvPr>
          <p:cNvSpPr txBox="1"/>
          <p:nvPr/>
        </p:nvSpPr>
        <p:spPr>
          <a:xfrm>
            <a:off x="743812" y="1692590"/>
            <a:ext cx="5459813" cy="29392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95000"/>
              </a:lnSpc>
            </a:pPr>
            <a:r>
              <a:rPr lang="da-DK" sz="2000" dirty="0">
                <a:solidFill>
                  <a:srgbClr val="FFFFFF"/>
                </a:solidFill>
                <a:latin typeface="+mn-lt"/>
                <a:cs typeface="Arial"/>
              </a:rPr>
              <a:t>Lav et skema over hele din arbejdsuge: </a:t>
            </a:r>
            <a:endParaRPr lang="en-US" sz="2000" dirty="0">
              <a:solidFill>
                <a:srgbClr val="FFFFFF"/>
              </a:solidFill>
              <a:latin typeface="+mn-lt"/>
              <a:cs typeface="Arial"/>
            </a:endParaRPr>
          </a:p>
          <a:p>
            <a:pPr>
              <a:lnSpc>
                <a:spcPct val="95000"/>
              </a:lnSpc>
            </a:pPr>
            <a:endParaRPr lang="da-DK" sz="2000" dirty="0">
              <a:solidFill>
                <a:srgbClr val="FFFFFF"/>
              </a:solidFill>
              <a:latin typeface="+mn-lt"/>
              <a:cs typeface="Arial"/>
            </a:endParaRPr>
          </a:p>
          <a:p>
            <a:pPr marL="457200" indent="-457200">
              <a:lnSpc>
                <a:spcPct val="95000"/>
              </a:lnSpc>
              <a:buAutoNum type="arabicPeriod"/>
            </a:pPr>
            <a:r>
              <a:rPr lang="da-DK" sz="2000" dirty="0">
                <a:solidFill>
                  <a:srgbClr val="FFFFFF"/>
                </a:solidFill>
                <a:latin typeface="+mn-lt"/>
                <a:cs typeface="Arial"/>
              </a:rPr>
              <a:t>Placér først dine forelæsninger, øvelser og læsegruppeaktiviteter i skemaet</a:t>
            </a:r>
            <a:br>
              <a:rPr lang="da-DK" sz="2000" dirty="0">
                <a:solidFill>
                  <a:srgbClr val="FFFFFF"/>
                </a:solidFill>
                <a:latin typeface="+mn-lt"/>
                <a:cs typeface="Arial"/>
              </a:rPr>
            </a:br>
            <a:endParaRPr lang="en-US" sz="2000" dirty="0">
              <a:solidFill>
                <a:srgbClr val="FFFFFF"/>
              </a:solidFill>
              <a:latin typeface="+mn-lt"/>
              <a:cs typeface="Arial"/>
            </a:endParaRPr>
          </a:p>
          <a:p>
            <a:pPr marL="457200" indent="-457200">
              <a:lnSpc>
                <a:spcPct val="95000"/>
              </a:lnSpc>
              <a:buAutoNum type="arabicPeriod"/>
            </a:pPr>
            <a:r>
              <a:rPr lang="da-DK" sz="2000" dirty="0">
                <a:solidFill>
                  <a:srgbClr val="FFFFFF"/>
                </a:solidFill>
                <a:latin typeface="+mn-lt"/>
                <a:cs typeface="Arial"/>
              </a:rPr>
              <a:t>Læg forberedelse ind</a:t>
            </a:r>
            <a:br>
              <a:rPr lang="da-DK" sz="2000" dirty="0">
                <a:solidFill>
                  <a:srgbClr val="FFFFFF"/>
                </a:solidFill>
                <a:latin typeface="+mn-lt"/>
                <a:cs typeface="Arial"/>
              </a:rPr>
            </a:br>
            <a:endParaRPr lang="en-US" sz="2000" dirty="0">
              <a:solidFill>
                <a:srgbClr val="FFFFFF"/>
              </a:solidFill>
              <a:latin typeface="+mn-lt"/>
              <a:cs typeface="Arial"/>
            </a:endParaRPr>
          </a:p>
          <a:p>
            <a:pPr marL="457200" indent="-457200">
              <a:lnSpc>
                <a:spcPct val="95000"/>
              </a:lnSpc>
              <a:buAutoNum type="arabicPeriod"/>
            </a:pPr>
            <a:r>
              <a:rPr lang="da-DK" sz="2000" dirty="0">
                <a:solidFill>
                  <a:srgbClr val="FFFFFF"/>
                </a:solidFill>
                <a:latin typeface="+mn-lt"/>
                <a:cs typeface="Arial"/>
              </a:rPr>
              <a:t>Giv plads til søvn, socialt liv , arbejde, fritidsinteresser, pauser, motion og måltider </a:t>
            </a:r>
            <a:endParaRPr lang="en-US" sz="2000" dirty="0">
              <a:solidFill>
                <a:srgbClr val="FFFFFF"/>
              </a:solidFill>
              <a:latin typeface="+mn-lt"/>
              <a:cs typeface="Arial"/>
            </a:endParaRPr>
          </a:p>
          <a:p>
            <a:pPr>
              <a:lnSpc>
                <a:spcPct val="100000"/>
              </a:lnSpc>
            </a:pPr>
            <a:endParaRPr lang="en-US" sz="2000" dirty="0">
              <a:solidFill>
                <a:srgbClr val="FFFFFF"/>
              </a:solidFill>
              <a:latin typeface="+mn-lt"/>
              <a:cs typeface="Arial"/>
            </a:endParaRPr>
          </a:p>
        </p:txBody>
      </p:sp>
      <p:pic>
        <p:nvPicPr>
          <p:cNvPr id="7" name="Grafik 7" descr="Graf-og note papir med blyanter">
            <a:extLst>
              <a:ext uri="{FF2B5EF4-FFF2-40B4-BE49-F238E27FC236}">
                <a16:creationId xmlns:a16="http://schemas.microsoft.com/office/drawing/2014/main" id="{C91FCA53-8892-4B1F-AF9B-343D2B190F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8688" y="56622"/>
            <a:ext cx="6856214" cy="6858000"/>
          </a:xfrm>
          <a:prstGeom prst="rect">
            <a:avLst/>
          </a:prstGeom>
        </p:spPr>
      </p:pic>
    </p:spTree>
    <p:extLst>
      <p:ext uri="{BB962C8B-B14F-4D97-AF65-F5344CB8AC3E}">
        <p14:creationId xmlns:p14="http://schemas.microsoft.com/office/powerpoint/2010/main" val="1201579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dato 2">
            <a:extLst>
              <a:ext uri="{FF2B5EF4-FFF2-40B4-BE49-F238E27FC236}">
                <a16:creationId xmlns:a16="http://schemas.microsoft.com/office/drawing/2014/main" id="{515405AF-4A2B-4CE9-AC0E-2F7122D10933}"/>
              </a:ext>
            </a:extLst>
          </p:cNvPr>
          <p:cNvSpPr>
            <a:spLocks noGrp="1"/>
          </p:cNvSpPr>
          <p:nvPr>
            <p:ph type="dt" sz="half" idx="10"/>
          </p:nvPr>
        </p:nvSpPr>
        <p:spPr/>
        <p:txBody>
          <a:bodyPr/>
          <a:lstStyle/>
          <a:p>
            <a:fld id="{78417F83-4CBA-48F2-BAD0-783AE3701E32}" type="datetimeFigureOut">
              <a:rPr lang="da-DK" smtClean="0"/>
              <a:pPr/>
              <a:t>22-09-2022</a:t>
            </a:fld>
            <a:r>
              <a:rPr lang="da-DK" dirty="0"/>
              <a:t>27-06-2019</a:t>
            </a:r>
          </a:p>
        </p:txBody>
      </p:sp>
      <p:graphicFrame>
        <p:nvGraphicFramePr>
          <p:cNvPr id="4" name="Tabel 4">
            <a:extLst>
              <a:ext uri="{FF2B5EF4-FFF2-40B4-BE49-F238E27FC236}">
                <a16:creationId xmlns:a16="http://schemas.microsoft.com/office/drawing/2014/main" id="{FAADA4D3-72B4-4F44-93CD-94C59CDA1279}"/>
              </a:ext>
            </a:extLst>
          </p:cNvPr>
          <p:cNvGraphicFramePr>
            <a:graphicFrameLocks noGrp="1"/>
          </p:cNvGraphicFramePr>
          <p:nvPr>
            <p:extLst>
              <p:ext uri="{D42A27DB-BD31-4B8C-83A1-F6EECF244321}">
                <p14:modId xmlns:p14="http://schemas.microsoft.com/office/powerpoint/2010/main" val="3142927339"/>
              </p:ext>
            </p:extLst>
          </p:nvPr>
        </p:nvGraphicFramePr>
        <p:xfrm>
          <a:off x="699989" y="610964"/>
          <a:ext cx="10718112" cy="5507584"/>
        </p:xfrm>
        <a:graphic>
          <a:graphicData uri="http://schemas.openxmlformats.org/drawingml/2006/table">
            <a:tbl>
              <a:tblPr firstRow="1" bandRow="1">
                <a:tableStyleId>{0505E3EF-67EA-436B-97B2-0124C06EBD24}</a:tableStyleId>
              </a:tblPr>
              <a:tblGrid>
                <a:gridCol w="1339764">
                  <a:extLst>
                    <a:ext uri="{9D8B030D-6E8A-4147-A177-3AD203B41FA5}">
                      <a16:colId xmlns:a16="http://schemas.microsoft.com/office/drawing/2014/main" val="4150303113"/>
                    </a:ext>
                  </a:extLst>
                </a:gridCol>
                <a:gridCol w="1339764">
                  <a:extLst>
                    <a:ext uri="{9D8B030D-6E8A-4147-A177-3AD203B41FA5}">
                      <a16:colId xmlns:a16="http://schemas.microsoft.com/office/drawing/2014/main" val="3551918335"/>
                    </a:ext>
                  </a:extLst>
                </a:gridCol>
                <a:gridCol w="1339764">
                  <a:extLst>
                    <a:ext uri="{9D8B030D-6E8A-4147-A177-3AD203B41FA5}">
                      <a16:colId xmlns:a16="http://schemas.microsoft.com/office/drawing/2014/main" val="1690511615"/>
                    </a:ext>
                  </a:extLst>
                </a:gridCol>
                <a:gridCol w="1339764">
                  <a:extLst>
                    <a:ext uri="{9D8B030D-6E8A-4147-A177-3AD203B41FA5}">
                      <a16:colId xmlns:a16="http://schemas.microsoft.com/office/drawing/2014/main" val="2795530272"/>
                    </a:ext>
                  </a:extLst>
                </a:gridCol>
                <a:gridCol w="1339764">
                  <a:extLst>
                    <a:ext uri="{9D8B030D-6E8A-4147-A177-3AD203B41FA5}">
                      <a16:colId xmlns:a16="http://schemas.microsoft.com/office/drawing/2014/main" val="2562624524"/>
                    </a:ext>
                  </a:extLst>
                </a:gridCol>
                <a:gridCol w="1339764">
                  <a:extLst>
                    <a:ext uri="{9D8B030D-6E8A-4147-A177-3AD203B41FA5}">
                      <a16:colId xmlns:a16="http://schemas.microsoft.com/office/drawing/2014/main" val="2383053465"/>
                    </a:ext>
                  </a:extLst>
                </a:gridCol>
                <a:gridCol w="1339764">
                  <a:extLst>
                    <a:ext uri="{9D8B030D-6E8A-4147-A177-3AD203B41FA5}">
                      <a16:colId xmlns:a16="http://schemas.microsoft.com/office/drawing/2014/main" val="173484038"/>
                    </a:ext>
                  </a:extLst>
                </a:gridCol>
                <a:gridCol w="1339764">
                  <a:extLst>
                    <a:ext uri="{9D8B030D-6E8A-4147-A177-3AD203B41FA5}">
                      <a16:colId xmlns:a16="http://schemas.microsoft.com/office/drawing/2014/main" val="3933539216"/>
                    </a:ext>
                  </a:extLst>
                </a:gridCol>
              </a:tblGrid>
              <a:tr h="688448">
                <a:tc>
                  <a:txBody>
                    <a:bodyPr/>
                    <a:lstStyle/>
                    <a:p>
                      <a:pPr algn="ctr"/>
                      <a:endParaRPr lang="da-DK"/>
                    </a:p>
                  </a:txBody>
                  <a:tcPr anchor="ctr"/>
                </a:tc>
                <a:tc>
                  <a:txBody>
                    <a:bodyPr/>
                    <a:lstStyle/>
                    <a:p>
                      <a:pPr algn="ctr"/>
                      <a:r>
                        <a:rPr lang="da-DK" dirty="0"/>
                        <a:t>Mandag</a:t>
                      </a:r>
                    </a:p>
                  </a:txBody>
                  <a:tcPr anchor="ctr"/>
                </a:tc>
                <a:tc>
                  <a:txBody>
                    <a:bodyPr/>
                    <a:lstStyle/>
                    <a:p>
                      <a:pPr algn="ctr"/>
                      <a:r>
                        <a:rPr lang="da-DK" dirty="0"/>
                        <a:t>Tirsdag</a:t>
                      </a:r>
                    </a:p>
                  </a:txBody>
                  <a:tcPr anchor="ctr"/>
                </a:tc>
                <a:tc>
                  <a:txBody>
                    <a:bodyPr/>
                    <a:lstStyle/>
                    <a:p>
                      <a:pPr algn="ctr"/>
                      <a:r>
                        <a:rPr lang="da-DK" dirty="0"/>
                        <a:t>Onsdag</a:t>
                      </a:r>
                    </a:p>
                  </a:txBody>
                  <a:tcPr anchor="ctr"/>
                </a:tc>
                <a:tc>
                  <a:txBody>
                    <a:bodyPr/>
                    <a:lstStyle/>
                    <a:p>
                      <a:pPr algn="ctr"/>
                      <a:r>
                        <a:rPr lang="da-DK" dirty="0"/>
                        <a:t>Torsdag</a:t>
                      </a:r>
                    </a:p>
                  </a:txBody>
                  <a:tcPr anchor="ctr"/>
                </a:tc>
                <a:tc>
                  <a:txBody>
                    <a:bodyPr/>
                    <a:lstStyle/>
                    <a:p>
                      <a:pPr algn="ctr"/>
                      <a:r>
                        <a:rPr lang="da-DK" dirty="0"/>
                        <a:t>Fredag</a:t>
                      </a:r>
                    </a:p>
                  </a:txBody>
                  <a:tcPr anchor="ctr"/>
                </a:tc>
                <a:tc>
                  <a:txBody>
                    <a:bodyPr/>
                    <a:lstStyle/>
                    <a:p>
                      <a:pPr algn="ctr"/>
                      <a:r>
                        <a:rPr lang="da-DK" dirty="0"/>
                        <a:t>Lørdag</a:t>
                      </a:r>
                    </a:p>
                  </a:txBody>
                  <a:tcPr anchor="ctr"/>
                </a:tc>
                <a:tc>
                  <a:txBody>
                    <a:bodyPr/>
                    <a:lstStyle/>
                    <a:p>
                      <a:pPr algn="ctr"/>
                      <a:r>
                        <a:rPr lang="da-DK" dirty="0"/>
                        <a:t>Søndag</a:t>
                      </a:r>
                    </a:p>
                  </a:txBody>
                  <a:tcPr anchor="ctr"/>
                </a:tc>
                <a:extLst>
                  <a:ext uri="{0D108BD9-81ED-4DB2-BD59-A6C34878D82A}">
                    <a16:rowId xmlns:a16="http://schemas.microsoft.com/office/drawing/2014/main" val="2130322525"/>
                  </a:ext>
                </a:extLst>
              </a:tr>
              <a:tr h="688448">
                <a:tc>
                  <a:txBody>
                    <a:bodyPr/>
                    <a:lstStyle/>
                    <a:p>
                      <a:pPr algn="ctr"/>
                      <a:r>
                        <a:rPr lang="da-DK" dirty="0"/>
                        <a:t>8 - 10</a:t>
                      </a:r>
                    </a:p>
                  </a:txBody>
                  <a:tcPr anchor="ctr"/>
                </a:tc>
                <a:tc>
                  <a:txBody>
                    <a:bodyPr/>
                    <a:lstStyle/>
                    <a:p>
                      <a:pPr lvl="0" algn="ctr">
                        <a:buNone/>
                      </a:pPr>
                      <a:r>
                        <a:rPr lang="da-DK" sz="1400" u="none" strike="noStrike" noProof="0"/>
                        <a:t>Forelæsning</a:t>
                      </a:r>
                      <a:endParaRPr lang="da-DK"/>
                    </a:p>
                  </a:txBody>
                  <a:tcPr anchor="ctr">
                    <a:solidFill>
                      <a:schemeClr val="accent1">
                        <a:lumMod val="10000"/>
                        <a:lumOff val="90000"/>
                      </a:schemeClr>
                    </a:solidFill>
                  </a:tcPr>
                </a:tc>
                <a:tc>
                  <a:txBody>
                    <a:bodyPr/>
                    <a:lstStyle/>
                    <a:p>
                      <a:pPr algn="ctr"/>
                      <a:endParaRPr lang="da-DK" sz="1400" dirty="0"/>
                    </a:p>
                  </a:txBody>
                  <a:tcPr anchor="ctr"/>
                </a:tc>
                <a:tc rowSpan="2">
                  <a:txBody>
                    <a:bodyPr/>
                    <a:lstStyle/>
                    <a:p>
                      <a:pPr lvl="0" algn="ctr">
                        <a:lnSpc>
                          <a:spcPct val="100000"/>
                        </a:lnSpc>
                        <a:spcBef>
                          <a:spcPts val="0"/>
                        </a:spcBef>
                        <a:spcAft>
                          <a:spcPts val="0"/>
                        </a:spcAft>
                        <a:buNone/>
                      </a:pPr>
                      <a:r>
                        <a:rPr lang="da-DK" sz="1400" u="none" strike="noStrike" noProof="0"/>
                        <a:t>Teoretiske </a:t>
                      </a:r>
                      <a:br>
                        <a:rPr lang="da-DK" sz="1400" u="none" strike="noStrike" noProof="0" dirty="0"/>
                      </a:br>
                      <a:r>
                        <a:rPr lang="da-DK" sz="1400" u="none" strike="noStrike" noProof="0"/>
                        <a:t>øvelser</a:t>
                      </a:r>
                    </a:p>
                  </a:txBody>
                  <a:tcPr anchor="ctr">
                    <a:solidFill>
                      <a:schemeClr val="accent1">
                        <a:lumMod val="10000"/>
                        <a:lumOff val="90000"/>
                      </a:schemeClr>
                    </a:solidFill>
                  </a:tcPr>
                </a:tc>
                <a:tc>
                  <a:txBody>
                    <a:bodyPr/>
                    <a:lstStyle/>
                    <a:p>
                      <a:pPr lvl="0" algn="ctr">
                        <a:buNone/>
                      </a:pPr>
                      <a:endParaRPr lang="da-DK" sz="1400" u="none" strike="noStrike" noProof="0" dirty="0"/>
                    </a:p>
                  </a:txBody>
                  <a:tcPr anchor="ctr"/>
                </a:tc>
                <a:tc>
                  <a:txBody>
                    <a:bodyPr/>
                    <a:lstStyle/>
                    <a:p>
                      <a:pPr algn="ctr"/>
                      <a:endParaRPr lang="da-DK" sz="1400" dirty="0"/>
                    </a:p>
                  </a:txBody>
                  <a:tcPr anchor="ctr"/>
                </a:tc>
                <a:tc>
                  <a:txBody>
                    <a:bodyPr/>
                    <a:lstStyle/>
                    <a:p>
                      <a:pPr algn="ctr"/>
                      <a:endParaRPr lang="da-DK" sz="1400" dirty="0"/>
                    </a:p>
                  </a:txBody>
                  <a:tcPr anchor="ctr"/>
                </a:tc>
                <a:tc>
                  <a:txBody>
                    <a:bodyPr/>
                    <a:lstStyle/>
                    <a:p>
                      <a:pPr algn="ctr"/>
                      <a:endParaRPr lang="da-DK" sz="1400" dirty="0"/>
                    </a:p>
                  </a:txBody>
                  <a:tcPr anchor="ctr"/>
                </a:tc>
                <a:extLst>
                  <a:ext uri="{0D108BD9-81ED-4DB2-BD59-A6C34878D82A}">
                    <a16:rowId xmlns:a16="http://schemas.microsoft.com/office/drawing/2014/main" val="2758034891"/>
                  </a:ext>
                </a:extLst>
              </a:tr>
              <a:tr h="688448">
                <a:tc>
                  <a:txBody>
                    <a:bodyPr/>
                    <a:lstStyle/>
                    <a:p>
                      <a:pPr algn="ctr"/>
                      <a:r>
                        <a:rPr lang="da-DK" dirty="0"/>
                        <a:t>10 - 12</a:t>
                      </a:r>
                    </a:p>
                  </a:txBody>
                  <a:tcPr anchor="ctr"/>
                </a:tc>
                <a:tc>
                  <a:txBody>
                    <a:bodyPr/>
                    <a:lstStyle/>
                    <a:p>
                      <a:pPr algn="ctr"/>
                      <a:r>
                        <a:rPr lang="da-DK" sz="1400"/>
                        <a:t>Forelæsning</a:t>
                      </a:r>
                      <a:endParaRPr lang="da-DK" sz="1400" dirty="0"/>
                    </a:p>
                  </a:txBody>
                  <a:tcPr anchor="ctr">
                    <a:solidFill>
                      <a:schemeClr val="accent1">
                        <a:lumMod val="10000"/>
                        <a:lumOff val="90000"/>
                      </a:schemeClr>
                    </a:solidFill>
                  </a:tcPr>
                </a:tc>
                <a:tc>
                  <a:txBody>
                    <a:bodyPr/>
                    <a:lstStyle/>
                    <a:p>
                      <a:pPr lvl="0" algn="ctr">
                        <a:lnSpc>
                          <a:spcPct val="100000"/>
                        </a:lnSpc>
                        <a:spcBef>
                          <a:spcPts val="0"/>
                        </a:spcBef>
                        <a:spcAft>
                          <a:spcPts val="0"/>
                        </a:spcAft>
                        <a:buNone/>
                      </a:pPr>
                      <a:r>
                        <a:rPr lang="da-DK" sz="1400" u="none" strike="noStrike" noProof="0"/>
                        <a:t>Forelæsning</a:t>
                      </a:r>
                    </a:p>
                  </a:txBody>
                  <a:tcPr anchor="ctr">
                    <a:solidFill>
                      <a:schemeClr val="accent1">
                        <a:lumMod val="10000"/>
                        <a:lumOff val="90000"/>
                      </a:schemeClr>
                    </a:solidFill>
                  </a:tcPr>
                </a:tc>
                <a:tc vMerge="1">
                  <a:txBody>
                    <a:bodyPr/>
                    <a:lstStyle/>
                    <a:p>
                      <a:endParaRPr lang="da-DK" sz="1400" b="0" i="0" u="none" strike="noStrike" noProof="0">
                        <a:latin typeface="AU Passata"/>
                      </a:endParaRPr>
                    </a:p>
                  </a:txBody>
                  <a:tcPr marL="0" marR="0" marT="0" marB="0" horzOverflow="overflow"/>
                </a:tc>
                <a:tc rowSpan="3">
                  <a:txBody>
                    <a:bodyPr/>
                    <a:lstStyle/>
                    <a:p>
                      <a:pPr algn="ctr"/>
                      <a:r>
                        <a:rPr lang="da-DK" sz="1400"/>
                        <a:t>Laboratorie øvelser</a:t>
                      </a:r>
                    </a:p>
                  </a:txBody>
                  <a:tcPr anchor="ctr">
                    <a:solidFill>
                      <a:schemeClr val="accent1">
                        <a:lumMod val="10000"/>
                        <a:lumOff val="90000"/>
                      </a:schemeClr>
                    </a:solidFill>
                  </a:tcPr>
                </a:tc>
                <a:tc>
                  <a:txBody>
                    <a:bodyPr/>
                    <a:lstStyle/>
                    <a:p>
                      <a:pPr lvl="0" algn="ctr">
                        <a:buNone/>
                      </a:pPr>
                      <a:r>
                        <a:rPr lang="da-DK" sz="1400" u="none" strike="noStrike" noProof="0"/>
                        <a:t>Forelæsning</a:t>
                      </a:r>
                      <a:endParaRPr lang="da-DK" sz="1400" dirty="0"/>
                    </a:p>
                  </a:txBody>
                  <a:tcPr anchor="ctr">
                    <a:solidFill>
                      <a:schemeClr val="accent1">
                        <a:lumMod val="10000"/>
                        <a:lumOff val="90000"/>
                      </a:schemeClr>
                    </a:solidFill>
                  </a:tcPr>
                </a:tc>
                <a:tc>
                  <a:txBody>
                    <a:bodyPr/>
                    <a:lstStyle/>
                    <a:p>
                      <a:pPr algn="ctr"/>
                      <a:endParaRPr lang="da-DK" sz="1400" dirty="0"/>
                    </a:p>
                  </a:txBody>
                  <a:tcPr anchor="ctr"/>
                </a:tc>
                <a:tc>
                  <a:txBody>
                    <a:bodyPr/>
                    <a:lstStyle/>
                    <a:p>
                      <a:pPr algn="ctr"/>
                      <a:endParaRPr lang="da-DK" sz="1400" dirty="0"/>
                    </a:p>
                  </a:txBody>
                  <a:tcPr anchor="ctr"/>
                </a:tc>
                <a:extLst>
                  <a:ext uri="{0D108BD9-81ED-4DB2-BD59-A6C34878D82A}">
                    <a16:rowId xmlns:a16="http://schemas.microsoft.com/office/drawing/2014/main" val="3465987820"/>
                  </a:ext>
                </a:extLst>
              </a:tr>
              <a:tr h="688448">
                <a:tc>
                  <a:txBody>
                    <a:bodyPr/>
                    <a:lstStyle/>
                    <a:p>
                      <a:pPr algn="ctr"/>
                      <a:r>
                        <a:rPr lang="da-DK" dirty="0"/>
                        <a:t>12 - 14</a:t>
                      </a:r>
                    </a:p>
                  </a:txBody>
                  <a:tcPr anchor="ctr"/>
                </a:tc>
                <a:tc>
                  <a:txBody>
                    <a:bodyPr/>
                    <a:lstStyle/>
                    <a:p>
                      <a:pPr algn="ctr"/>
                      <a:r>
                        <a:rPr lang="da-DK" sz="1400"/>
                        <a:t>Teoretiske øvelser</a:t>
                      </a:r>
                      <a:endParaRPr lang="da-DK" sz="1400" dirty="0"/>
                    </a:p>
                  </a:txBody>
                  <a:tcPr anchor="ctr">
                    <a:solidFill>
                      <a:schemeClr val="accent1">
                        <a:lumMod val="10000"/>
                        <a:lumOff val="90000"/>
                      </a:schemeClr>
                    </a:solidFill>
                  </a:tcPr>
                </a:tc>
                <a:tc>
                  <a:txBody>
                    <a:bodyPr/>
                    <a:lstStyle/>
                    <a:p>
                      <a:pPr lvl="0" algn="ctr">
                        <a:buNone/>
                      </a:pPr>
                      <a:endParaRPr lang="da-DK" sz="1400" u="none" strike="noStrike" noProof="0" dirty="0"/>
                    </a:p>
                  </a:txBody>
                  <a:tcPr anchor="ctr"/>
                </a:tc>
                <a:tc>
                  <a:txBody>
                    <a:bodyPr/>
                    <a:lstStyle/>
                    <a:p>
                      <a:pPr algn="ctr"/>
                      <a:endParaRPr lang="da-DK" sz="1400" dirty="0"/>
                    </a:p>
                  </a:txBody>
                  <a:tcPr anchor="ctr"/>
                </a:tc>
                <a:tc vMerge="1">
                  <a:txBody>
                    <a:bodyPr/>
                    <a:lstStyle/>
                    <a:p>
                      <a:endParaRPr lang="da-DK" sz="1400" b="0" i="0" u="none" strike="noStrike" noProof="0">
                        <a:latin typeface="AU Passata"/>
                      </a:endParaRPr>
                    </a:p>
                  </a:txBody>
                  <a:tcPr marL="0" marR="0" marT="0" marB="0" horzOverflow="overflow"/>
                </a:tc>
                <a:tc>
                  <a:txBody>
                    <a:bodyPr/>
                    <a:lstStyle/>
                    <a:p>
                      <a:pPr lvl="0" algn="ctr">
                        <a:buNone/>
                      </a:pPr>
                      <a:endParaRPr lang="da-DK" sz="1400" u="none" strike="noStrike" noProof="0"/>
                    </a:p>
                  </a:txBody>
                  <a:tcPr anchor="ctr"/>
                </a:tc>
                <a:tc>
                  <a:txBody>
                    <a:bodyPr/>
                    <a:lstStyle/>
                    <a:p>
                      <a:pPr algn="ctr"/>
                      <a:endParaRPr lang="da-DK" sz="1400" dirty="0"/>
                    </a:p>
                  </a:txBody>
                  <a:tcPr anchor="ctr"/>
                </a:tc>
                <a:tc>
                  <a:txBody>
                    <a:bodyPr/>
                    <a:lstStyle/>
                    <a:p>
                      <a:pPr lvl="0" algn="ctr">
                        <a:lnSpc>
                          <a:spcPct val="100000"/>
                        </a:lnSpc>
                        <a:spcBef>
                          <a:spcPts val="0"/>
                        </a:spcBef>
                        <a:spcAft>
                          <a:spcPts val="0"/>
                        </a:spcAft>
                        <a:buNone/>
                      </a:pPr>
                      <a:endParaRPr lang="da-DK" sz="1400" u="none" strike="noStrike" noProof="0" dirty="0"/>
                    </a:p>
                  </a:txBody>
                  <a:tcPr anchor="ctr"/>
                </a:tc>
                <a:extLst>
                  <a:ext uri="{0D108BD9-81ED-4DB2-BD59-A6C34878D82A}">
                    <a16:rowId xmlns:a16="http://schemas.microsoft.com/office/drawing/2014/main" val="1874140878"/>
                  </a:ext>
                </a:extLst>
              </a:tr>
              <a:tr h="688448">
                <a:tc>
                  <a:txBody>
                    <a:bodyPr/>
                    <a:lstStyle/>
                    <a:p>
                      <a:pPr algn="ctr"/>
                      <a:r>
                        <a:rPr lang="da-DK" dirty="0"/>
                        <a:t>14 - 16</a:t>
                      </a:r>
                    </a:p>
                  </a:txBody>
                  <a:tcPr anchor="ctr"/>
                </a:tc>
                <a:tc>
                  <a:txBody>
                    <a:bodyPr/>
                    <a:lstStyle/>
                    <a:p>
                      <a:pPr lvl="0" algn="ctr">
                        <a:buNone/>
                      </a:pPr>
                      <a:endParaRPr lang="da-DK" sz="1400" u="none" strike="noStrike" noProof="0" dirty="0"/>
                    </a:p>
                  </a:txBody>
                  <a:tcPr anchor="ctr"/>
                </a:tc>
                <a:tc>
                  <a:txBody>
                    <a:bodyPr/>
                    <a:lstStyle/>
                    <a:p>
                      <a:pPr algn="ctr"/>
                      <a:endParaRPr lang="da-DK" sz="1400" dirty="0"/>
                    </a:p>
                  </a:txBody>
                  <a:tcPr anchor="ctr"/>
                </a:tc>
                <a:tc>
                  <a:txBody>
                    <a:bodyPr/>
                    <a:lstStyle/>
                    <a:p>
                      <a:pPr lvl="0" algn="ctr">
                        <a:buNone/>
                      </a:pPr>
                      <a:r>
                        <a:rPr lang="da-DK" sz="1400" u="none" strike="noStrike" noProof="0"/>
                        <a:t>Forelæsning</a:t>
                      </a:r>
                      <a:endParaRPr lang="da-DK" sz="1400" dirty="0"/>
                    </a:p>
                  </a:txBody>
                  <a:tcPr anchor="ctr">
                    <a:solidFill>
                      <a:schemeClr val="accent1">
                        <a:lumMod val="10000"/>
                        <a:lumOff val="90000"/>
                      </a:schemeClr>
                    </a:solidFill>
                  </a:tcPr>
                </a:tc>
                <a:tc vMerge="1">
                  <a:txBody>
                    <a:bodyPr/>
                    <a:lstStyle/>
                    <a:p>
                      <a:endParaRPr lang="da-DK" sz="1400" b="0" i="0" u="none" strike="noStrike" noProof="0">
                        <a:latin typeface="AU Passata"/>
                      </a:endParaRPr>
                    </a:p>
                  </a:txBody>
                  <a:tcPr marL="0" marR="0" marT="0" marB="0" horzOverflow="overflow"/>
                </a:tc>
                <a:tc>
                  <a:txBody>
                    <a:bodyPr/>
                    <a:lstStyle/>
                    <a:p>
                      <a:pPr lvl="0" algn="ctr">
                        <a:lnSpc>
                          <a:spcPct val="100000"/>
                        </a:lnSpc>
                        <a:spcBef>
                          <a:spcPts val="0"/>
                        </a:spcBef>
                        <a:spcAft>
                          <a:spcPts val="0"/>
                        </a:spcAft>
                        <a:buNone/>
                      </a:pPr>
                      <a:r>
                        <a:rPr lang="da-DK" sz="1400" u="none" strike="noStrike" noProof="0"/>
                        <a:t>Teoretiske </a:t>
                      </a:r>
                      <a:br>
                        <a:rPr lang="da-DK" sz="1400" u="none" strike="noStrike" noProof="0" dirty="0"/>
                      </a:br>
                      <a:r>
                        <a:rPr lang="da-DK" sz="1400" u="none" strike="noStrike" noProof="0"/>
                        <a:t>øvelser</a:t>
                      </a:r>
                    </a:p>
                  </a:txBody>
                  <a:tcPr anchor="ctr">
                    <a:solidFill>
                      <a:schemeClr val="accent1">
                        <a:lumMod val="10000"/>
                        <a:lumOff val="90000"/>
                      </a:schemeClr>
                    </a:solidFill>
                  </a:tcPr>
                </a:tc>
                <a:tc>
                  <a:txBody>
                    <a:bodyPr/>
                    <a:lstStyle/>
                    <a:p>
                      <a:pPr algn="ctr"/>
                      <a:endParaRPr lang="da-DK" sz="1400" dirty="0"/>
                    </a:p>
                  </a:txBody>
                  <a:tcPr anchor="ctr"/>
                </a:tc>
                <a:tc>
                  <a:txBody>
                    <a:bodyPr/>
                    <a:lstStyle/>
                    <a:p>
                      <a:pPr lvl="0" algn="ctr">
                        <a:lnSpc>
                          <a:spcPct val="100000"/>
                        </a:lnSpc>
                        <a:spcBef>
                          <a:spcPts val="0"/>
                        </a:spcBef>
                        <a:spcAft>
                          <a:spcPts val="0"/>
                        </a:spcAft>
                        <a:buNone/>
                      </a:pPr>
                      <a:endParaRPr lang="da-DK" sz="1400" u="none" strike="noStrike" noProof="0" dirty="0"/>
                    </a:p>
                  </a:txBody>
                  <a:tcPr anchor="ctr"/>
                </a:tc>
                <a:extLst>
                  <a:ext uri="{0D108BD9-81ED-4DB2-BD59-A6C34878D82A}">
                    <a16:rowId xmlns:a16="http://schemas.microsoft.com/office/drawing/2014/main" val="1359668433"/>
                  </a:ext>
                </a:extLst>
              </a:tr>
              <a:tr h="688448">
                <a:tc>
                  <a:txBody>
                    <a:bodyPr/>
                    <a:lstStyle/>
                    <a:p>
                      <a:pPr algn="ctr"/>
                      <a:r>
                        <a:rPr lang="da-DK" dirty="0"/>
                        <a:t>16 - 18</a:t>
                      </a:r>
                    </a:p>
                  </a:txBody>
                  <a:tcPr anchor="ctr"/>
                </a:tc>
                <a:tc>
                  <a:txBody>
                    <a:bodyPr/>
                    <a:lstStyle/>
                    <a:p>
                      <a:pPr lvl="0" algn="ctr">
                        <a:buNone/>
                      </a:pPr>
                      <a:endParaRPr lang="da-DK" sz="1400" u="none" strike="noStrike" noProof="0" dirty="0"/>
                    </a:p>
                  </a:txBody>
                  <a:tcPr anchor="ctr"/>
                </a:tc>
                <a:tc>
                  <a:txBody>
                    <a:bodyPr/>
                    <a:lstStyle/>
                    <a:p>
                      <a:pPr lvl="0" algn="ctr">
                        <a:buNone/>
                      </a:pPr>
                      <a:endParaRPr lang="da-DK" sz="1400" dirty="0"/>
                    </a:p>
                  </a:txBody>
                  <a:tcPr anchor="ctr"/>
                </a:tc>
                <a:tc>
                  <a:txBody>
                    <a:bodyPr/>
                    <a:lstStyle/>
                    <a:p>
                      <a:pPr algn="ctr"/>
                      <a:endParaRPr lang="da-DK" sz="1400" dirty="0"/>
                    </a:p>
                  </a:txBody>
                  <a:tcPr anchor="ctr"/>
                </a:tc>
                <a:tc>
                  <a:txBody>
                    <a:bodyPr/>
                    <a:lstStyle/>
                    <a:p>
                      <a:pPr algn="ctr"/>
                      <a:endParaRPr lang="da-DK" sz="1400" dirty="0"/>
                    </a:p>
                  </a:txBody>
                  <a:tcPr anchor="ctr"/>
                </a:tc>
                <a:tc>
                  <a:txBody>
                    <a:bodyPr/>
                    <a:lstStyle/>
                    <a:p>
                      <a:pPr algn="ctr"/>
                      <a:endParaRPr lang="da-DK" sz="1400" dirty="0"/>
                    </a:p>
                  </a:txBody>
                  <a:tcPr anchor="ctr"/>
                </a:tc>
                <a:tc>
                  <a:txBody>
                    <a:bodyPr/>
                    <a:lstStyle/>
                    <a:p>
                      <a:pPr algn="ctr"/>
                      <a:endParaRPr lang="da-DK" sz="1400" dirty="0"/>
                    </a:p>
                  </a:txBody>
                  <a:tcPr anchor="ctr"/>
                </a:tc>
                <a:tc>
                  <a:txBody>
                    <a:bodyPr/>
                    <a:lstStyle/>
                    <a:p>
                      <a:pPr algn="ctr"/>
                      <a:endParaRPr lang="da-DK" sz="1400" dirty="0"/>
                    </a:p>
                  </a:txBody>
                  <a:tcPr anchor="ctr"/>
                </a:tc>
                <a:extLst>
                  <a:ext uri="{0D108BD9-81ED-4DB2-BD59-A6C34878D82A}">
                    <a16:rowId xmlns:a16="http://schemas.microsoft.com/office/drawing/2014/main" val="54244291"/>
                  </a:ext>
                </a:extLst>
              </a:tr>
              <a:tr h="688448">
                <a:tc>
                  <a:txBody>
                    <a:bodyPr/>
                    <a:lstStyle/>
                    <a:p>
                      <a:pPr algn="ctr"/>
                      <a:r>
                        <a:rPr lang="da-DK" dirty="0"/>
                        <a:t>18 - 20</a:t>
                      </a:r>
                    </a:p>
                  </a:txBody>
                  <a:tcPr anchor="ctr"/>
                </a:tc>
                <a:tc>
                  <a:txBody>
                    <a:bodyPr/>
                    <a:lstStyle/>
                    <a:p>
                      <a:pPr algn="ctr"/>
                      <a:endParaRPr lang="da-DK" sz="1400" dirty="0"/>
                    </a:p>
                  </a:txBody>
                  <a:tcPr anchor="ctr"/>
                </a:tc>
                <a:tc>
                  <a:txBody>
                    <a:bodyPr/>
                    <a:lstStyle/>
                    <a:p>
                      <a:pPr algn="ctr"/>
                      <a:endParaRPr lang="da-DK" sz="1400" dirty="0"/>
                    </a:p>
                  </a:txBody>
                  <a:tcPr anchor="ctr"/>
                </a:tc>
                <a:tc>
                  <a:txBody>
                    <a:bodyPr/>
                    <a:lstStyle/>
                    <a:p>
                      <a:pPr lvl="0" algn="ctr">
                        <a:buNone/>
                      </a:pPr>
                      <a:endParaRPr lang="da-DK" sz="1400" dirty="0"/>
                    </a:p>
                    <a:p>
                      <a:pPr lvl="0" algn="ctr">
                        <a:buNone/>
                      </a:pPr>
                      <a:endParaRPr lang="da-DK" sz="1400" dirty="0"/>
                    </a:p>
                  </a:txBody>
                  <a:tcPr anchor="ctr"/>
                </a:tc>
                <a:tc>
                  <a:txBody>
                    <a:bodyPr/>
                    <a:lstStyle/>
                    <a:p>
                      <a:pPr algn="ctr"/>
                      <a:endParaRPr lang="da-DK" sz="1400" dirty="0"/>
                    </a:p>
                  </a:txBody>
                  <a:tcPr anchor="ctr"/>
                </a:tc>
                <a:tc>
                  <a:txBody>
                    <a:bodyPr/>
                    <a:lstStyle/>
                    <a:p>
                      <a:pPr lvl="0" algn="ctr">
                        <a:buNone/>
                      </a:pPr>
                      <a:endParaRPr lang="da-DK" sz="1400" dirty="0"/>
                    </a:p>
                  </a:txBody>
                  <a:tcPr anchor="ctr"/>
                </a:tc>
                <a:tc>
                  <a:txBody>
                    <a:bodyPr/>
                    <a:lstStyle/>
                    <a:p>
                      <a:pPr lvl="0" algn="ctr">
                        <a:buNone/>
                      </a:pPr>
                      <a:endParaRPr lang="da-DK" sz="1400" dirty="0"/>
                    </a:p>
                  </a:txBody>
                  <a:tcPr anchor="ctr"/>
                </a:tc>
                <a:tc>
                  <a:txBody>
                    <a:bodyPr/>
                    <a:lstStyle/>
                    <a:p>
                      <a:pPr algn="ctr"/>
                      <a:endParaRPr lang="da-DK" sz="1400" dirty="0"/>
                    </a:p>
                  </a:txBody>
                  <a:tcPr anchor="ctr"/>
                </a:tc>
                <a:extLst>
                  <a:ext uri="{0D108BD9-81ED-4DB2-BD59-A6C34878D82A}">
                    <a16:rowId xmlns:a16="http://schemas.microsoft.com/office/drawing/2014/main" val="1307151981"/>
                  </a:ext>
                </a:extLst>
              </a:tr>
              <a:tr h="688448">
                <a:tc>
                  <a:txBody>
                    <a:bodyPr/>
                    <a:lstStyle/>
                    <a:p>
                      <a:pPr lvl="0" algn="ctr">
                        <a:buNone/>
                      </a:pPr>
                      <a:r>
                        <a:rPr lang="da-DK" dirty="0"/>
                        <a:t>20 - 22</a:t>
                      </a:r>
                    </a:p>
                  </a:txBody>
                  <a:tcPr anchor="ctr"/>
                </a:tc>
                <a:tc>
                  <a:txBody>
                    <a:bodyPr/>
                    <a:lstStyle/>
                    <a:p>
                      <a:pPr lvl="0" algn="ctr">
                        <a:buNone/>
                      </a:pPr>
                      <a:endParaRPr lang="da-DK" sz="1400" dirty="0"/>
                    </a:p>
                  </a:txBody>
                  <a:tcPr anchor="ctr"/>
                </a:tc>
                <a:tc>
                  <a:txBody>
                    <a:bodyPr/>
                    <a:lstStyle/>
                    <a:p>
                      <a:pPr lvl="0" algn="ctr">
                        <a:buNone/>
                      </a:pPr>
                      <a:endParaRPr lang="da-DK" sz="1400" dirty="0"/>
                    </a:p>
                  </a:txBody>
                  <a:tcPr anchor="ctr"/>
                </a:tc>
                <a:tc>
                  <a:txBody>
                    <a:bodyPr/>
                    <a:lstStyle/>
                    <a:p>
                      <a:pPr lvl="0" algn="ctr">
                        <a:buNone/>
                      </a:pPr>
                      <a:endParaRPr lang="da-DK" sz="1400" dirty="0"/>
                    </a:p>
                  </a:txBody>
                  <a:tcPr anchor="ctr"/>
                </a:tc>
                <a:tc>
                  <a:txBody>
                    <a:bodyPr/>
                    <a:lstStyle/>
                    <a:p>
                      <a:pPr lvl="0" algn="ctr">
                        <a:buNone/>
                      </a:pPr>
                      <a:endParaRPr lang="da-DK" sz="1400" dirty="0"/>
                    </a:p>
                  </a:txBody>
                  <a:tcPr anchor="ctr"/>
                </a:tc>
                <a:tc>
                  <a:txBody>
                    <a:bodyPr/>
                    <a:lstStyle/>
                    <a:p>
                      <a:pPr lvl="0" algn="ctr">
                        <a:buNone/>
                      </a:pPr>
                      <a:endParaRPr lang="da-DK" sz="1400" dirty="0"/>
                    </a:p>
                  </a:txBody>
                  <a:tcPr anchor="ctr"/>
                </a:tc>
                <a:tc>
                  <a:txBody>
                    <a:bodyPr/>
                    <a:lstStyle/>
                    <a:p>
                      <a:pPr lvl="0" algn="ctr">
                        <a:buNone/>
                      </a:pPr>
                      <a:endParaRPr lang="da-DK" sz="1400" dirty="0"/>
                    </a:p>
                  </a:txBody>
                  <a:tcPr anchor="ctr"/>
                </a:tc>
                <a:tc>
                  <a:txBody>
                    <a:bodyPr/>
                    <a:lstStyle/>
                    <a:p>
                      <a:pPr lvl="0" algn="ctr">
                        <a:buNone/>
                      </a:pPr>
                      <a:endParaRPr lang="da-DK" sz="1400" dirty="0"/>
                    </a:p>
                  </a:txBody>
                  <a:tcPr anchor="ctr"/>
                </a:tc>
                <a:extLst>
                  <a:ext uri="{0D108BD9-81ED-4DB2-BD59-A6C34878D82A}">
                    <a16:rowId xmlns:a16="http://schemas.microsoft.com/office/drawing/2014/main" val="3907507137"/>
                  </a:ext>
                </a:extLst>
              </a:tr>
            </a:tbl>
          </a:graphicData>
        </a:graphic>
      </p:graphicFrame>
    </p:spTree>
    <p:extLst>
      <p:ext uri="{BB962C8B-B14F-4D97-AF65-F5344CB8AC3E}">
        <p14:creationId xmlns:p14="http://schemas.microsoft.com/office/powerpoint/2010/main" val="823470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dato 2">
            <a:extLst>
              <a:ext uri="{FF2B5EF4-FFF2-40B4-BE49-F238E27FC236}">
                <a16:creationId xmlns:a16="http://schemas.microsoft.com/office/drawing/2014/main" id="{515405AF-4A2B-4CE9-AC0E-2F7122D10933}"/>
              </a:ext>
            </a:extLst>
          </p:cNvPr>
          <p:cNvSpPr>
            <a:spLocks noGrp="1"/>
          </p:cNvSpPr>
          <p:nvPr>
            <p:ph type="dt" sz="half" idx="10"/>
          </p:nvPr>
        </p:nvSpPr>
        <p:spPr/>
        <p:txBody>
          <a:bodyPr/>
          <a:lstStyle/>
          <a:p>
            <a:fld id="{78417F83-4CBA-48F2-BAD0-783AE3701E32}" type="datetimeFigureOut">
              <a:rPr lang="da-DK" smtClean="0"/>
              <a:pPr/>
              <a:t>22-09-2022</a:t>
            </a:fld>
            <a:r>
              <a:rPr lang="da-DK" dirty="0"/>
              <a:t>27-06-2019</a:t>
            </a:r>
          </a:p>
        </p:txBody>
      </p:sp>
      <p:graphicFrame>
        <p:nvGraphicFramePr>
          <p:cNvPr id="4" name="Tabel 4">
            <a:extLst>
              <a:ext uri="{FF2B5EF4-FFF2-40B4-BE49-F238E27FC236}">
                <a16:creationId xmlns:a16="http://schemas.microsoft.com/office/drawing/2014/main" id="{FAADA4D3-72B4-4F44-93CD-94C59CDA1279}"/>
              </a:ext>
            </a:extLst>
          </p:cNvPr>
          <p:cNvGraphicFramePr>
            <a:graphicFrameLocks noGrp="1"/>
          </p:cNvGraphicFramePr>
          <p:nvPr/>
        </p:nvGraphicFramePr>
        <p:xfrm>
          <a:off x="699989" y="610964"/>
          <a:ext cx="10718112" cy="5507584"/>
        </p:xfrm>
        <a:graphic>
          <a:graphicData uri="http://schemas.openxmlformats.org/drawingml/2006/table">
            <a:tbl>
              <a:tblPr firstRow="1" bandRow="1">
                <a:tableStyleId>{0505E3EF-67EA-436B-97B2-0124C06EBD24}</a:tableStyleId>
              </a:tblPr>
              <a:tblGrid>
                <a:gridCol w="1339764">
                  <a:extLst>
                    <a:ext uri="{9D8B030D-6E8A-4147-A177-3AD203B41FA5}">
                      <a16:colId xmlns:a16="http://schemas.microsoft.com/office/drawing/2014/main" val="4150303113"/>
                    </a:ext>
                  </a:extLst>
                </a:gridCol>
                <a:gridCol w="1339764">
                  <a:extLst>
                    <a:ext uri="{9D8B030D-6E8A-4147-A177-3AD203B41FA5}">
                      <a16:colId xmlns:a16="http://schemas.microsoft.com/office/drawing/2014/main" val="3551918335"/>
                    </a:ext>
                  </a:extLst>
                </a:gridCol>
                <a:gridCol w="1339764">
                  <a:extLst>
                    <a:ext uri="{9D8B030D-6E8A-4147-A177-3AD203B41FA5}">
                      <a16:colId xmlns:a16="http://schemas.microsoft.com/office/drawing/2014/main" val="1690511615"/>
                    </a:ext>
                  </a:extLst>
                </a:gridCol>
                <a:gridCol w="1339764">
                  <a:extLst>
                    <a:ext uri="{9D8B030D-6E8A-4147-A177-3AD203B41FA5}">
                      <a16:colId xmlns:a16="http://schemas.microsoft.com/office/drawing/2014/main" val="2795530272"/>
                    </a:ext>
                  </a:extLst>
                </a:gridCol>
                <a:gridCol w="1339764">
                  <a:extLst>
                    <a:ext uri="{9D8B030D-6E8A-4147-A177-3AD203B41FA5}">
                      <a16:colId xmlns:a16="http://schemas.microsoft.com/office/drawing/2014/main" val="2562624524"/>
                    </a:ext>
                  </a:extLst>
                </a:gridCol>
                <a:gridCol w="1339764">
                  <a:extLst>
                    <a:ext uri="{9D8B030D-6E8A-4147-A177-3AD203B41FA5}">
                      <a16:colId xmlns:a16="http://schemas.microsoft.com/office/drawing/2014/main" val="2383053465"/>
                    </a:ext>
                  </a:extLst>
                </a:gridCol>
                <a:gridCol w="1339764">
                  <a:extLst>
                    <a:ext uri="{9D8B030D-6E8A-4147-A177-3AD203B41FA5}">
                      <a16:colId xmlns:a16="http://schemas.microsoft.com/office/drawing/2014/main" val="173484038"/>
                    </a:ext>
                  </a:extLst>
                </a:gridCol>
                <a:gridCol w="1339764">
                  <a:extLst>
                    <a:ext uri="{9D8B030D-6E8A-4147-A177-3AD203B41FA5}">
                      <a16:colId xmlns:a16="http://schemas.microsoft.com/office/drawing/2014/main" val="3933539216"/>
                    </a:ext>
                  </a:extLst>
                </a:gridCol>
              </a:tblGrid>
              <a:tr h="688448">
                <a:tc>
                  <a:txBody>
                    <a:bodyPr/>
                    <a:lstStyle/>
                    <a:p>
                      <a:pPr algn="ctr"/>
                      <a:endParaRPr lang="da-DK" dirty="0"/>
                    </a:p>
                  </a:txBody>
                  <a:tcPr anchor="ctr"/>
                </a:tc>
                <a:tc>
                  <a:txBody>
                    <a:bodyPr/>
                    <a:lstStyle/>
                    <a:p>
                      <a:pPr algn="ctr"/>
                      <a:r>
                        <a:rPr lang="da-DK" dirty="0"/>
                        <a:t>Mandag</a:t>
                      </a:r>
                    </a:p>
                  </a:txBody>
                  <a:tcPr anchor="ctr"/>
                </a:tc>
                <a:tc>
                  <a:txBody>
                    <a:bodyPr/>
                    <a:lstStyle/>
                    <a:p>
                      <a:pPr algn="ctr"/>
                      <a:r>
                        <a:rPr lang="da-DK" dirty="0"/>
                        <a:t>Tirsdag</a:t>
                      </a:r>
                    </a:p>
                  </a:txBody>
                  <a:tcPr anchor="ctr"/>
                </a:tc>
                <a:tc>
                  <a:txBody>
                    <a:bodyPr/>
                    <a:lstStyle/>
                    <a:p>
                      <a:pPr algn="ctr"/>
                      <a:r>
                        <a:rPr lang="da-DK" dirty="0"/>
                        <a:t>Onsdag</a:t>
                      </a:r>
                    </a:p>
                  </a:txBody>
                  <a:tcPr anchor="ctr"/>
                </a:tc>
                <a:tc>
                  <a:txBody>
                    <a:bodyPr/>
                    <a:lstStyle/>
                    <a:p>
                      <a:pPr algn="ctr"/>
                      <a:r>
                        <a:rPr lang="da-DK" dirty="0"/>
                        <a:t>Torsdag</a:t>
                      </a:r>
                    </a:p>
                  </a:txBody>
                  <a:tcPr anchor="ctr"/>
                </a:tc>
                <a:tc>
                  <a:txBody>
                    <a:bodyPr/>
                    <a:lstStyle/>
                    <a:p>
                      <a:pPr algn="ctr"/>
                      <a:r>
                        <a:rPr lang="da-DK" dirty="0"/>
                        <a:t>Fredag</a:t>
                      </a:r>
                    </a:p>
                  </a:txBody>
                  <a:tcPr anchor="ctr"/>
                </a:tc>
                <a:tc>
                  <a:txBody>
                    <a:bodyPr/>
                    <a:lstStyle/>
                    <a:p>
                      <a:pPr algn="ctr"/>
                      <a:r>
                        <a:rPr lang="da-DK" dirty="0"/>
                        <a:t>Lørdag</a:t>
                      </a:r>
                    </a:p>
                  </a:txBody>
                  <a:tcPr anchor="ctr"/>
                </a:tc>
                <a:tc>
                  <a:txBody>
                    <a:bodyPr/>
                    <a:lstStyle/>
                    <a:p>
                      <a:pPr algn="ctr"/>
                      <a:r>
                        <a:rPr lang="da-DK" dirty="0"/>
                        <a:t>Søndag</a:t>
                      </a:r>
                    </a:p>
                  </a:txBody>
                  <a:tcPr anchor="ctr"/>
                </a:tc>
                <a:extLst>
                  <a:ext uri="{0D108BD9-81ED-4DB2-BD59-A6C34878D82A}">
                    <a16:rowId xmlns:a16="http://schemas.microsoft.com/office/drawing/2014/main" val="2130322525"/>
                  </a:ext>
                </a:extLst>
              </a:tr>
              <a:tr h="688448">
                <a:tc>
                  <a:txBody>
                    <a:bodyPr/>
                    <a:lstStyle/>
                    <a:p>
                      <a:pPr algn="ctr"/>
                      <a:r>
                        <a:rPr lang="da-DK" dirty="0"/>
                        <a:t>8 - 10</a:t>
                      </a:r>
                    </a:p>
                  </a:txBody>
                  <a:tcPr anchor="ctr"/>
                </a:tc>
                <a:tc>
                  <a:txBody>
                    <a:bodyPr/>
                    <a:lstStyle/>
                    <a:p>
                      <a:pPr lvl="0" algn="ctr">
                        <a:buNone/>
                      </a:pPr>
                      <a:r>
                        <a:rPr lang="da-DK" sz="1400" u="none" strike="noStrike" noProof="0"/>
                        <a:t>Forelæsning</a:t>
                      </a:r>
                      <a:endParaRPr lang="da-DK"/>
                    </a:p>
                  </a:txBody>
                  <a:tcPr anchor="ctr">
                    <a:solidFill>
                      <a:schemeClr val="accent1">
                        <a:lumMod val="10000"/>
                        <a:lumOff val="90000"/>
                      </a:schemeClr>
                    </a:solidFill>
                  </a:tcPr>
                </a:tc>
                <a:tc>
                  <a:txBody>
                    <a:bodyPr/>
                    <a:lstStyle/>
                    <a:p>
                      <a:pPr algn="ctr"/>
                      <a:endParaRPr lang="da-DK" sz="1400" dirty="0"/>
                    </a:p>
                  </a:txBody>
                  <a:tcPr anchor="ctr"/>
                </a:tc>
                <a:tc rowSpan="2">
                  <a:txBody>
                    <a:bodyPr/>
                    <a:lstStyle/>
                    <a:p>
                      <a:pPr lvl="0" algn="ctr">
                        <a:lnSpc>
                          <a:spcPct val="100000"/>
                        </a:lnSpc>
                        <a:spcBef>
                          <a:spcPts val="0"/>
                        </a:spcBef>
                        <a:spcAft>
                          <a:spcPts val="0"/>
                        </a:spcAft>
                        <a:buNone/>
                      </a:pPr>
                      <a:r>
                        <a:rPr lang="da-DK" sz="1400" u="none" strike="noStrike" noProof="0"/>
                        <a:t>Teoretiske </a:t>
                      </a:r>
                      <a:br>
                        <a:rPr lang="da-DK" sz="1400" u="none" strike="noStrike" noProof="0" dirty="0"/>
                      </a:br>
                      <a:r>
                        <a:rPr lang="da-DK" sz="1400" u="none" strike="noStrike" noProof="0"/>
                        <a:t>øvelser</a:t>
                      </a:r>
                    </a:p>
                  </a:txBody>
                  <a:tcPr anchor="ctr">
                    <a:solidFill>
                      <a:schemeClr val="accent1">
                        <a:lumMod val="10000"/>
                        <a:lumOff val="90000"/>
                      </a:schemeClr>
                    </a:solidFill>
                  </a:tcPr>
                </a:tc>
                <a:tc>
                  <a:txBody>
                    <a:bodyPr/>
                    <a:lstStyle/>
                    <a:p>
                      <a:pPr lvl="0" algn="ctr">
                        <a:buNone/>
                      </a:pPr>
                      <a:r>
                        <a:rPr lang="da-DK" sz="1400" u="none" strike="noStrike" noProof="0"/>
                        <a:t>Forberedelse</a:t>
                      </a:r>
                      <a:endParaRPr lang="da-DK"/>
                    </a:p>
                  </a:txBody>
                  <a:tcPr anchor="ctr">
                    <a:solidFill>
                      <a:srgbClr val="BAFFC2"/>
                    </a:solidFill>
                  </a:tcPr>
                </a:tc>
                <a:tc>
                  <a:txBody>
                    <a:bodyPr/>
                    <a:lstStyle/>
                    <a:p>
                      <a:pPr algn="ctr"/>
                      <a:endParaRPr lang="da-DK" sz="1400" dirty="0"/>
                    </a:p>
                  </a:txBody>
                  <a:tcPr anchor="ctr"/>
                </a:tc>
                <a:tc>
                  <a:txBody>
                    <a:bodyPr/>
                    <a:lstStyle/>
                    <a:p>
                      <a:pPr algn="ctr"/>
                      <a:endParaRPr lang="da-DK" sz="1400" dirty="0"/>
                    </a:p>
                  </a:txBody>
                  <a:tcPr anchor="ctr"/>
                </a:tc>
                <a:tc>
                  <a:txBody>
                    <a:bodyPr/>
                    <a:lstStyle/>
                    <a:p>
                      <a:pPr algn="ctr"/>
                      <a:endParaRPr lang="da-DK" sz="1400" dirty="0"/>
                    </a:p>
                  </a:txBody>
                  <a:tcPr anchor="ctr"/>
                </a:tc>
                <a:extLst>
                  <a:ext uri="{0D108BD9-81ED-4DB2-BD59-A6C34878D82A}">
                    <a16:rowId xmlns:a16="http://schemas.microsoft.com/office/drawing/2014/main" val="2758034891"/>
                  </a:ext>
                </a:extLst>
              </a:tr>
              <a:tr h="688448">
                <a:tc>
                  <a:txBody>
                    <a:bodyPr/>
                    <a:lstStyle/>
                    <a:p>
                      <a:pPr algn="ctr"/>
                      <a:r>
                        <a:rPr lang="da-DK" dirty="0"/>
                        <a:t>10 - 12</a:t>
                      </a:r>
                    </a:p>
                  </a:txBody>
                  <a:tcPr anchor="ctr"/>
                </a:tc>
                <a:tc>
                  <a:txBody>
                    <a:bodyPr/>
                    <a:lstStyle/>
                    <a:p>
                      <a:pPr algn="ctr"/>
                      <a:r>
                        <a:rPr lang="da-DK" sz="1400"/>
                        <a:t>Forelæsning</a:t>
                      </a:r>
                      <a:endParaRPr lang="da-DK" sz="1400" dirty="0"/>
                    </a:p>
                  </a:txBody>
                  <a:tcPr anchor="ctr">
                    <a:solidFill>
                      <a:schemeClr val="accent1">
                        <a:lumMod val="10000"/>
                        <a:lumOff val="90000"/>
                      </a:schemeClr>
                    </a:solidFill>
                  </a:tcPr>
                </a:tc>
                <a:tc>
                  <a:txBody>
                    <a:bodyPr/>
                    <a:lstStyle/>
                    <a:p>
                      <a:pPr lvl="0" algn="ctr">
                        <a:lnSpc>
                          <a:spcPct val="100000"/>
                        </a:lnSpc>
                        <a:spcBef>
                          <a:spcPts val="0"/>
                        </a:spcBef>
                        <a:spcAft>
                          <a:spcPts val="0"/>
                        </a:spcAft>
                        <a:buNone/>
                      </a:pPr>
                      <a:r>
                        <a:rPr lang="da-DK" sz="1400" u="none" strike="noStrike" noProof="0"/>
                        <a:t>Forelæsning</a:t>
                      </a:r>
                    </a:p>
                  </a:txBody>
                  <a:tcPr anchor="ctr">
                    <a:solidFill>
                      <a:schemeClr val="accent1">
                        <a:lumMod val="10000"/>
                        <a:lumOff val="90000"/>
                      </a:schemeClr>
                    </a:solidFill>
                  </a:tcPr>
                </a:tc>
                <a:tc vMerge="1">
                  <a:txBody>
                    <a:bodyPr/>
                    <a:lstStyle/>
                    <a:p>
                      <a:endParaRPr lang="da-DK" sz="1400" b="0" i="0" u="none" strike="noStrike" noProof="0">
                        <a:latin typeface="AU Passata"/>
                      </a:endParaRPr>
                    </a:p>
                  </a:txBody>
                  <a:tcPr marL="0" marR="0" marT="0" marB="0" horzOverflow="overflow"/>
                </a:tc>
                <a:tc rowSpan="3">
                  <a:txBody>
                    <a:bodyPr/>
                    <a:lstStyle/>
                    <a:p>
                      <a:pPr algn="ctr"/>
                      <a:r>
                        <a:rPr lang="da-DK" sz="1400"/>
                        <a:t>Laboratorie øvelser</a:t>
                      </a:r>
                    </a:p>
                  </a:txBody>
                  <a:tcPr anchor="ctr">
                    <a:solidFill>
                      <a:schemeClr val="accent1">
                        <a:lumMod val="10000"/>
                        <a:lumOff val="90000"/>
                      </a:schemeClr>
                    </a:solidFill>
                  </a:tcPr>
                </a:tc>
                <a:tc>
                  <a:txBody>
                    <a:bodyPr/>
                    <a:lstStyle/>
                    <a:p>
                      <a:pPr lvl="0" algn="ctr">
                        <a:buNone/>
                      </a:pPr>
                      <a:r>
                        <a:rPr lang="da-DK" sz="1400" u="none" strike="noStrike" noProof="0"/>
                        <a:t>Forelæsning</a:t>
                      </a:r>
                      <a:endParaRPr lang="da-DK" sz="1400" dirty="0"/>
                    </a:p>
                  </a:txBody>
                  <a:tcPr anchor="ctr">
                    <a:solidFill>
                      <a:schemeClr val="accent1">
                        <a:lumMod val="10000"/>
                        <a:lumOff val="90000"/>
                      </a:schemeClr>
                    </a:solidFill>
                  </a:tcPr>
                </a:tc>
                <a:tc>
                  <a:txBody>
                    <a:bodyPr/>
                    <a:lstStyle/>
                    <a:p>
                      <a:pPr algn="ctr"/>
                      <a:endParaRPr lang="da-DK" sz="1400" dirty="0"/>
                    </a:p>
                  </a:txBody>
                  <a:tcPr anchor="ctr"/>
                </a:tc>
                <a:tc>
                  <a:txBody>
                    <a:bodyPr/>
                    <a:lstStyle/>
                    <a:p>
                      <a:pPr algn="ctr"/>
                      <a:endParaRPr lang="da-DK" sz="1400" dirty="0"/>
                    </a:p>
                  </a:txBody>
                  <a:tcPr anchor="ctr"/>
                </a:tc>
                <a:extLst>
                  <a:ext uri="{0D108BD9-81ED-4DB2-BD59-A6C34878D82A}">
                    <a16:rowId xmlns:a16="http://schemas.microsoft.com/office/drawing/2014/main" val="3465987820"/>
                  </a:ext>
                </a:extLst>
              </a:tr>
              <a:tr h="688448">
                <a:tc>
                  <a:txBody>
                    <a:bodyPr/>
                    <a:lstStyle/>
                    <a:p>
                      <a:pPr algn="ctr"/>
                      <a:r>
                        <a:rPr lang="da-DK" dirty="0"/>
                        <a:t>12 - 14</a:t>
                      </a:r>
                    </a:p>
                  </a:txBody>
                  <a:tcPr anchor="ctr"/>
                </a:tc>
                <a:tc>
                  <a:txBody>
                    <a:bodyPr/>
                    <a:lstStyle/>
                    <a:p>
                      <a:pPr algn="ctr"/>
                      <a:r>
                        <a:rPr lang="da-DK" sz="1400"/>
                        <a:t>Teoretiske øvelser</a:t>
                      </a:r>
                      <a:endParaRPr lang="da-DK" sz="1400" dirty="0"/>
                    </a:p>
                  </a:txBody>
                  <a:tcPr anchor="ctr">
                    <a:solidFill>
                      <a:schemeClr val="accent1">
                        <a:lumMod val="10000"/>
                        <a:lumOff val="90000"/>
                      </a:schemeClr>
                    </a:solidFill>
                  </a:tcPr>
                </a:tc>
                <a:tc>
                  <a:txBody>
                    <a:bodyPr/>
                    <a:lstStyle/>
                    <a:p>
                      <a:pPr lvl="0" algn="ctr">
                        <a:buNone/>
                      </a:pPr>
                      <a:r>
                        <a:rPr lang="da-DK" sz="1400" u="none" strike="noStrike" noProof="0"/>
                        <a:t>Forberedelse</a:t>
                      </a:r>
                      <a:endParaRPr lang="da-DK" sz="1400" dirty="0"/>
                    </a:p>
                  </a:txBody>
                  <a:tcPr anchor="ctr">
                    <a:solidFill>
                      <a:srgbClr val="BAFFC2"/>
                    </a:solidFill>
                  </a:tcPr>
                </a:tc>
                <a:tc>
                  <a:txBody>
                    <a:bodyPr/>
                    <a:lstStyle/>
                    <a:p>
                      <a:pPr algn="ctr"/>
                      <a:r>
                        <a:rPr lang="da-DK" sz="1400"/>
                        <a:t>Forberedelse</a:t>
                      </a:r>
                      <a:endParaRPr lang="da-DK" sz="1400" dirty="0"/>
                    </a:p>
                  </a:txBody>
                  <a:tcPr anchor="ctr">
                    <a:solidFill>
                      <a:srgbClr val="BAFFC2"/>
                    </a:solidFill>
                  </a:tcPr>
                </a:tc>
                <a:tc vMerge="1">
                  <a:txBody>
                    <a:bodyPr/>
                    <a:lstStyle/>
                    <a:p>
                      <a:endParaRPr lang="da-DK" sz="1400" b="0" i="0" u="none" strike="noStrike" noProof="0">
                        <a:latin typeface="AU Passata"/>
                      </a:endParaRPr>
                    </a:p>
                  </a:txBody>
                  <a:tcPr marL="0" marR="0" marT="0" marB="0" horzOverflow="overflow"/>
                </a:tc>
                <a:tc>
                  <a:txBody>
                    <a:bodyPr/>
                    <a:lstStyle/>
                    <a:p>
                      <a:pPr lvl="0" algn="ctr">
                        <a:buNone/>
                      </a:pPr>
                      <a:r>
                        <a:rPr lang="da-DK" sz="1400" u="none" strike="noStrike" noProof="0"/>
                        <a:t>Rapport-skrivning</a:t>
                      </a:r>
                    </a:p>
                  </a:txBody>
                  <a:tcPr anchor="ctr">
                    <a:solidFill>
                      <a:srgbClr val="BAFFC2"/>
                    </a:solidFill>
                  </a:tcPr>
                </a:tc>
                <a:tc>
                  <a:txBody>
                    <a:bodyPr/>
                    <a:lstStyle/>
                    <a:p>
                      <a:pPr algn="ctr"/>
                      <a:endParaRPr lang="da-DK" sz="1400" dirty="0"/>
                    </a:p>
                  </a:txBody>
                  <a:tcPr anchor="ctr"/>
                </a:tc>
                <a:tc rowSpan="2">
                  <a:txBody>
                    <a:bodyPr/>
                    <a:lstStyle/>
                    <a:p>
                      <a:pPr lvl="0" algn="ctr">
                        <a:lnSpc>
                          <a:spcPct val="100000"/>
                        </a:lnSpc>
                        <a:spcBef>
                          <a:spcPts val="0"/>
                        </a:spcBef>
                        <a:spcAft>
                          <a:spcPts val="0"/>
                        </a:spcAft>
                        <a:buNone/>
                      </a:pPr>
                      <a:r>
                        <a:rPr lang="da-DK" sz="1400" u="none" strike="noStrike" noProof="0"/>
                        <a:t>Forberedelse</a:t>
                      </a:r>
                    </a:p>
                  </a:txBody>
                  <a:tcPr anchor="ctr">
                    <a:solidFill>
                      <a:srgbClr val="BAFFC2"/>
                    </a:solidFill>
                  </a:tcPr>
                </a:tc>
                <a:extLst>
                  <a:ext uri="{0D108BD9-81ED-4DB2-BD59-A6C34878D82A}">
                    <a16:rowId xmlns:a16="http://schemas.microsoft.com/office/drawing/2014/main" val="1874140878"/>
                  </a:ext>
                </a:extLst>
              </a:tr>
              <a:tr h="688448">
                <a:tc>
                  <a:txBody>
                    <a:bodyPr/>
                    <a:lstStyle/>
                    <a:p>
                      <a:pPr algn="ctr"/>
                      <a:r>
                        <a:rPr lang="da-DK" dirty="0"/>
                        <a:t>14 - 16</a:t>
                      </a:r>
                    </a:p>
                  </a:txBody>
                  <a:tcPr anchor="ctr"/>
                </a:tc>
                <a:tc>
                  <a:txBody>
                    <a:bodyPr/>
                    <a:lstStyle/>
                    <a:p>
                      <a:pPr lvl="0" algn="ctr">
                        <a:buNone/>
                      </a:pPr>
                      <a:r>
                        <a:rPr lang="da-DK" sz="1400" u="none" strike="noStrike" noProof="0"/>
                        <a:t>Forberedelse</a:t>
                      </a:r>
                      <a:endParaRPr lang="da-DK" sz="1400" dirty="0"/>
                    </a:p>
                  </a:txBody>
                  <a:tcPr anchor="ctr">
                    <a:solidFill>
                      <a:srgbClr val="BAFFC2"/>
                    </a:solidFill>
                  </a:tcPr>
                </a:tc>
                <a:tc rowSpan="2">
                  <a:txBody>
                    <a:bodyPr/>
                    <a:lstStyle/>
                    <a:p>
                      <a:pPr algn="ctr"/>
                      <a:r>
                        <a:rPr lang="da-DK" sz="1400"/>
                        <a:t>Aflevering</a:t>
                      </a:r>
                    </a:p>
                  </a:txBody>
                  <a:tcPr anchor="ctr">
                    <a:solidFill>
                      <a:srgbClr val="BAFFC2"/>
                    </a:solidFill>
                  </a:tcPr>
                </a:tc>
                <a:tc>
                  <a:txBody>
                    <a:bodyPr/>
                    <a:lstStyle/>
                    <a:p>
                      <a:pPr lvl="0" algn="ctr">
                        <a:buNone/>
                      </a:pPr>
                      <a:r>
                        <a:rPr lang="da-DK" sz="1400" u="none" strike="noStrike" noProof="0"/>
                        <a:t>Forelæsning</a:t>
                      </a:r>
                      <a:endParaRPr lang="da-DK" sz="1400" dirty="0"/>
                    </a:p>
                  </a:txBody>
                  <a:tcPr anchor="ctr">
                    <a:solidFill>
                      <a:schemeClr val="accent1">
                        <a:lumMod val="10000"/>
                        <a:lumOff val="90000"/>
                      </a:schemeClr>
                    </a:solidFill>
                  </a:tcPr>
                </a:tc>
                <a:tc vMerge="1">
                  <a:txBody>
                    <a:bodyPr/>
                    <a:lstStyle/>
                    <a:p>
                      <a:endParaRPr lang="da-DK" sz="1400" b="0" i="0" u="none" strike="noStrike" noProof="0">
                        <a:latin typeface="AU Passata"/>
                      </a:endParaRPr>
                    </a:p>
                  </a:txBody>
                  <a:tcPr marL="0" marR="0" marT="0" marB="0" horzOverflow="overflow"/>
                </a:tc>
                <a:tc>
                  <a:txBody>
                    <a:bodyPr/>
                    <a:lstStyle/>
                    <a:p>
                      <a:pPr lvl="0" algn="ctr">
                        <a:lnSpc>
                          <a:spcPct val="100000"/>
                        </a:lnSpc>
                        <a:spcBef>
                          <a:spcPts val="0"/>
                        </a:spcBef>
                        <a:spcAft>
                          <a:spcPts val="0"/>
                        </a:spcAft>
                        <a:buNone/>
                      </a:pPr>
                      <a:r>
                        <a:rPr lang="da-DK" sz="1400" u="none" strike="noStrike" noProof="0"/>
                        <a:t>Teoretiske </a:t>
                      </a:r>
                      <a:br>
                        <a:rPr lang="da-DK" sz="1400" u="none" strike="noStrike" noProof="0" dirty="0"/>
                      </a:br>
                      <a:r>
                        <a:rPr lang="da-DK" sz="1400" u="none" strike="noStrike" noProof="0"/>
                        <a:t>øvelser</a:t>
                      </a:r>
                    </a:p>
                  </a:txBody>
                  <a:tcPr anchor="ctr">
                    <a:solidFill>
                      <a:schemeClr val="accent1">
                        <a:lumMod val="10000"/>
                        <a:lumOff val="90000"/>
                      </a:schemeClr>
                    </a:solidFill>
                  </a:tcPr>
                </a:tc>
                <a:tc>
                  <a:txBody>
                    <a:bodyPr/>
                    <a:lstStyle/>
                    <a:p>
                      <a:pPr algn="ctr"/>
                      <a:endParaRPr lang="da-DK" sz="1400" dirty="0"/>
                    </a:p>
                  </a:txBody>
                  <a:tcPr anchor="ctr"/>
                </a:tc>
                <a:tc vMerge="1">
                  <a:txBody>
                    <a:bodyPr/>
                    <a:lstStyle/>
                    <a:p>
                      <a:endParaRPr lang="da-DK" sz="1400" u="none" strike="noStrike" noProof="0"/>
                    </a:p>
                  </a:txBody>
                  <a:tcPr anchor="ctr">
                    <a:solidFill>
                      <a:srgbClr val="BAFFC2"/>
                    </a:solidFill>
                  </a:tcPr>
                </a:tc>
                <a:extLst>
                  <a:ext uri="{0D108BD9-81ED-4DB2-BD59-A6C34878D82A}">
                    <a16:rowId xmlns:a16="http://schemas.microsoft.com/office/drawing/2014/main" val="1359668433"/>
                  </a:ext>
                </a:extLst>
              </a:tr>
              <a:tr h="688448">
                <a:tc>
                  <a:txBody>
                    <a:bodyPr/>
                    <a:lstStyle/>
                    <a:p>
                      <a:pPr algn="ctr"/>
                      <a:r>
                        <a:rPr lang="da-DK" dirty="0"/>
                        <a:t>16 - 18</a:t>
                      </a:r>
                    </a:p>
                  </a:txBody>
                  <a:tcPr anchor="ctr"/>
                </a:tc>
                <a:tc>
                  <a:txBody>
                    <a:bodyPr/>
                    <a:lstStyle/>
                    <a:p>
                      <a:pPr lvl="0" algn="ctr">
                        <a:buNone/>
                      </a:pPr>
                      <a:endParaRPr lang="da-DK" sz="1400" u="none" strike="noStrike" noProof="0" dirty="0"/>
                    </a:p>
                  </a:txBody>
                  <a:tcPr anchor="ctr"/>
                </a:tc>
                <a:tc vMerge="1">
                  <a:txBody>
                    <a:bodyPr/>
                    <a:lstStyle/>
                    <a:p>
                      <a:endParaRPr lang="da-DK"/>
                    </a:p>
                  </a:txBody>
                  <a:tcPr anchor="ctr">
                    <a:solidFill>
                      <a:srgbClr val="FFF1BA"/>
                    </a:solidFill>
                  </a:tcPr>
                </a:tc>
                <a:tc>
                  <a:txBody>
                    <a:bodyPr/>
                    <a:lstStyle/>
                    <a:p>
                      <a:pPr algn="ctr"/>
                      <a:endParaRPr lang="da-DK" sz="1400" dirty="0"/>
                    </a:p>
                  </a:txBody>
                  <a:tcPr anchor="ctr"/>
                </a:tc>
                <a:tc>
                  <a:txBody>
                    <a:bodyPr/>
                    <a:lstStyle/>
                    <a:p>
                      <a:pPr algn="ctr"/>
                      <a:endParaRPr lang="da-DK" sz="1400" dirty="0"/>
                    </a:p>
                  </a:txBody>
                  <a:tcPr anchor="ctr"/>
                </a:tc>
                <a:tc>
                  <a:txBody>
                    <a:bodyPr/>
                    <a:lstStyle/>
                    <a:p>
                      <a:pPr algn="ctr"/>
                      <a:endParaRPr lang="da-DK" sz="1400" dirty="0"/>
                    </a:p>
                  </a:txBody>
                  <a:tcPr anchor="ctr"/>
                </a:tc>
                <a:tc>
                  <a:txBody>
                    <a:bodyPr/>
                    <a:lstStyle/>
                    <a:p>
                      <a:pPr algn="ctr"/>
                      <a:endParaRPr lang="da-DK" sz="1400" dirty="0"/>
                    </a:p>
                  </a:txBody>
                  <a:tcPr anchor="ctr"/>
                </a:tc>
                <a:tc>
                  <a:txBody>
                    <a:bodyPr/>
                    <a:lstStyle/>
                    <a:p>
                      <a:pPr algn="ctr"/>
                      <a:endParaRPr lang="da-DK" sz="1400" dirty="0"/>
                    </a:p>
                  </a:txBody>
                  <a:tcPr anchor="ctr"/>
                </a:tc>
                <a:extLst>
                  <a:ext uri="{0D108BD9-81ED-4DB2-BD59-A6C34878D82A}">
                    <a16:rowId xmlns:a16="http://schemas.microsoft.com/office/drawing/2014/main" val="54244291"/>
                  </a:ext>
                </a:extLst>
              </a:tr>
              <a:tr h="688448">
                <a:tc>
                  <a:txBody>
                    <a:bodyPr/>
                    <a:lstStyle/>
                    <a:p>
                      <a:pPr algn="ctr"/>
                      <a:r>
                        <a:rPr lang="da-DK" dirty="0"/>
                        <a:t>18 - 20</a:t>
                      </a:r>
                    </a:p>
                  </a:txBody>
                  <a:tcPr anchor="ctr"/>
                </a:tc>
                <a:tc>
                  <a:txBody>
                    <a:bodyPr/>
                    <a:lstStyle/>
                    <a:p>
                      <a:pPr algn="ctr"/>
                      <a:endParaRPr lang="da-DK" sz="1400" dirty="0"/>
                    </a:p>
                  </a:txBody>
                  <a:tcPr anchor="ctr"/>
                </a:tc>
                <a:tc>
                  <a:txBody>
                    <a:bodyPr/>
                    <a:lstStyle/>
                    <a:p>
                      <a:pPr algn="ctr"/>
                      <a:endParaRPr lang="da-DK" sz="1400" dirty="0"/>
                    </a:p>
                  </a:txBody>
                  <a:tcPr anchor="ctr"/>
                </a:tc>
                <a:tc>
                  <a:txBody>
                    <a:bodyPr/>
                    <a:lstStyle/>
                    <a:p>
                      <a:pPr lvl="0" algn="ctr">
                        <a:buNone/>
                      </a:pPr>
                      <a:endParaRPr lang="da-DK" sz="1400" dirty="0"/>
                    </a:p>
                    <a:p>
                      <a:pPr lvl="0" algn="ctr">
                        <a:buNone/>
                      </a:pPr>
                      <a:endParaRPr lang="da-DK" sz="1400" dirty="0"/>
                    </a:p>
                  </a:txBody>
                  <a:tcPr anchor="ctr"/>
                </a:tc>
                <a:tc>
                  <a:txBody>
                    <a:bodyPr/>
                    <a:lstStyle/>
                    <a:p>
                      <a:pPr algn="ctr"/>
                      <a:endParaRPr lang="da-DK" sz="1400" dirty="0"/>
                    </a:p>
                  </a:txBody>
                  <a:tcPr anchor="ctr"/>
                </a:tc>
                <a:tc>
                  <a:txBody>
                    <a:bodyPr/>
                    <a:lstStyle/>
                    <a:p>
                      <a:pPr lvl="0" algn="ctr">
                        <a:buNone/>
                      </a:pPr>
                      <a:endParaRPr lang="da-DK" sz="1400" dirty="0"/>
                    </a:p>
                  </a:txBody>
                  <a:tcPr anchor="ctr"/>
                </a:tc>
                <a:tc>
                  <a:txBody>
                    <a:bodyPr/>
                    <a:lstStyle/>
                    <a:p>
                      <a:pPr lvl="0" algn="ctr">
                        <a:buNone/>
                      </a:pPr>
                      <a:endParaRPr lang="da-DK" sz="1400" dirty="0"/>
                    </a:p>
                  </a:txBody>
                  <a:tcPr anchor="ctr"/>
                </a:tc>
                <a:tc>
                  <a:txBody>
                    <a:bodyPr/>
                    <a:lstStyle/>
                    <a:p>
                      <a:pPr algn="ctr"/>
                      <a:endParaRPr lang="da-DK" sz="1400" dirty="0"/>
                    </a:p>
                  </a:txBody>
                  <a:tcPr anchor="ctr"/>
                </a:tc>
                <a:extLst>
                  <a:ext uri="{0D108BD9-81ED-4DB2-BD59-A6C34878D82A}">
                    <a16:rowId xmlns:a16="http://schemas.microsoft.com/office/drawing/2014/main" val="1307151981"/>
                  </a:ext>
                </a:extLst>
              </a:tr>
              <a:tr h="688448">
                <a:tc>
                  <a:txBody>
                    <a:bodyPr/>
                    <a:lstStyle/>
                    <a:p>
                      <a:pPr lvl="0" algn="ctr">
                        <a:buNone/>
                      </a:pPr>
                      <a:r>
                        <a:rPr lang="da-DK" dirty="0"/>
                        <a:t>20 - 22</a:t>
                      </a:r>
                    </a:p>
                  </a:txBody>
                  <a:tcPr anchor="ctr"/>
                </a:tc>
                <a:tc>
                  <a:txBody>
                    <a:bodyPr/>
                    <a:lstStyle/>
                    <a:p>
                      <a:pPr lvl="0" algn="ctr">
                        <a:buNone/>
                      </a:pPr>
                      <a:r>
                        <a:rPr lang="da-DK" sz="1400"/>
                        <a:t>Forberedelse</a:t>
                      </a:r>
                      <a:endParaRPr lang="da-DK" sz="1400" dirty="0"/>
                    </a:p>
                  </a:txBody>
                  <a:tcPr anchor="ctr">
                    <a:solidFill>
                      <a:srgbClr val="BAFFC2"/>
                    </a:solidFill>
                  </a:tcPr>
                </a:tc>
                <a:tc>
                  <a:txBody>
                    <a:bodyPr/>
                    <a:lstStyle/>
                    <a:p>
                      <a:pPr lvl="0" algn="ctr">
                        <a:buNone/>
                      </a:pPr>
                      <a:endParaRPr lang="da-DK" sz="1400" dirty="0"/>
                    </a:p>
                  </a:txBody>
                  <a:tcPr anchor="ctr"/>
                </a:tc>
                <a:tc>
                  <a:txBody>
                    <a:bodyPr/>
                    <a:lstStyle/>
                    <a:p>
                      <a:pPr lvl="0" algn="ctr">
                        <a:buNone/>
                      </a:pPr>
                      <a:endParaRPr lang="da-DK" sz="1400" dirty="0"/>
                    </a:p>
                  </a:txBody>
                  <a:tcPr anchor="ctr"/>
                </a:tc>
                <a:tc>
                  <a:txBody>
                    <a:bodyPr/>
                    <a:lstStyle/>
                    <a:p>
                      <a:pPr lvl="0" algn="ctr">
                        <a:buNone/>
                      </a:pPr>
                      <a:r>
                        <a:rPr lang="da-DK" sz="1400"/>
                        <a:t>Rapport-skrivning</a:t>
                      </a:r>
                      <a:endParaRPr lang="da-DK" sz="1400" dirty="0"/>
                    </a:p>
                  </a:txBody>
                  <a:tcPr anchor="ctr">
                    <a:solidFill>
                      <a:srgbClr val="BAFFC2"/>
                    </a:solidFill>
                  </a:tcPr>
                </a:tc>
                <a:tc>
                  <a:txBody>
                    <a:bodyPr/>
                    <a:lstStyle/>
                    <a:p>
                      <a:pPr lvl="0" algn="ctr">
                        <a:buNone/>
                      </a:pPr>
                      <a:endParaRPr lang="da-DK" sz="1400" dirty="0"/>
                    </a:p>
                  </a:txBody>
                  <a:tcPr anchor="ctr"/>
                </a:tc>
                <a:tc>
                  <a:txBody>
                    <a:bodyPr/>
                    <a:lstStyle/>
                    <a:p>
                      <a:pPr lvl="0" algn="ctr">
                        <a:buNone/>
                      </a:pPr>
                      <a:endParaRPr lang="da-DK" sz="1400" dirty="0"/>
                    </a:p>
                  </a:txBody>
                  <a:tcPr anchor="ctr"/>
                </a:tc>
                <a:tc>
                  <a:txBody>
                    <a:bodyPr/>
                    <a:lstStyle/>
                    <a:p>
                      <a:pPr lvl="0" algn="ctr">
                        <a:buNone/>
                      </a:pPr>
                      <a:endParaRPr lang="da-DK" sz="1400" dirty="0"/>
                    </a:p>
                  </a:txBody>
                  <a:tcPr anchor="ctr"/>
                </a:tc>
                <a:extLst>
                  <a:ext uri="{0D108BD9-81ED-4DB2-BD59-A6C34878D82A}">
                    <a16:rowId xmlns:a16="http://schemas.microsoft.com/office/drawing/2014/main" val="3907507137"/>
                  </a:ext>
                </a:extLst>
              </a:tr>
            </a:tbl>
          </a:graphicData>
        </a:graphic>
      </p:graphicFrame>
    </p:spTree>
    <p:extLst>
      <p:ext uri="{BB962C8B-B14F-4D97-AF65-F5344CB8AC3E}">
        <p14:creationId xmlns:p14="http://schemas.microsoft.com/office/powerpoint/2010/main" val="3070540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dato 2">
            <a:extLst>
              <a:ext uri="{FF2B5EF4-FFF2-40B4-BE49-F238E27FC236}">
                <a16:creationId xmlns:a16="http://schemas.microsoft.com/office/drawing/2014/main" id="{515405AF-4A2B-4CE9-AC0E-2F7122D10933}"/>
              </a:ext>
            </a:extLst>
          </p:cNvPr>
          <p:cNvSpPr>
            <a:spLocks noGrp="1"/>
          </p:cNvSpPr>
          <p:nvPr>
            <p:ph type="dt" sz="half" idx="10"/>
          </p:nvPr>
        </p:nvSpPr>
        <p:spPr/>
        <p:txBody>
          <a:bodyPr/>
          <a:lstStyle/>
          <a:p>
            <a:fld id="{78417F83-4CBA-48F2-BAD0-783AE3701E32}" type="datetimeFigureOut">
              <a:rPr lang="da-DK" smtClean="0"/>
              <a:pPr/>
              <a:t>22-09-2022</a:t>
            </a:fld>
            <a:r>
              <a:rPr lang="da-DK" dirty="0"/>
              <a:t>27-06-2019</a:t>
            </a:r>
          </a:p>
        </p:txBody>
      </p:sp>
      <p:graphicFrame>
        <p:nvGraphicFramePr>
          <p:cNvPr id="4" name="Tabel 4">
            <a:extLst>
              <a:ext uri="{FF2B5EF4-FFF2-40B4-BE49-F238E27FC236}">
                <a16:creationId xmlns:a16="http://schemas.microsoft.com/office/drawing/2014/main" id="{FAADA4D3-72B4-4F44-93CD-94C59CDA1279}"/>
              </a:ext>
            </a:extLst>
          </p:cNvPr>
          <p:cNvGraphicFramePr>
            <a:graphicFrameLocks noGrp="1"/>
          </p:cNvGraphicFramePr>
          <p:nvPr>
            <p:extLst>
              <p:ext uri="{D42A27DB-BD31-4B8C-83A1-F6EECF244321}">
                <p14:modId xmlns:p14="http://schemas.microsoft.com/office/powerpoint/2010/main" val="684275647"/>
              </p:ext>
            </p:extLst>
          </p:nvPr>
        </p:nvGraphicFramePr>
        <p:xfrm>
          <a:off x="699989" y="610964"/>
          <a:ext cx="10718128" cy="5507584"/>
        </p:xfrm>
        <a:graphic>
          <a:graphicData uri="http://schemas.openxmlformats.org/drawingml/2006/table">
            <a:tbl>
              <a:tblPr firstRow="1" bandRow="1">
                <a:tableStyleId>{0505E3EF-67EA-436B-97B2-0124C06EBD24}</a:tableStyleId>
              </a:tblPr>
              <a:tblGrid>
                <a:gridCol w="1339766">
                  <a:extLst>
                    <a:ext uri="{9D8B030D-6E8A-4147-A177-3AD203B41FA5}">
                      <a16:colId xmlns:a16="http://schemas.microsoft.com/office/drawing/2014/main" val="4150303113"/>
                    </a:ext>
                  </a:extLst>
                </a:gridCol>
                <a:gridCol w="1339766">
                  <a:extLst>
                    <a:ext uri="{9D8B030D-6E8A-4147-A177-3AD203B41FA5}">
                      <a16:colId xmlns:a16="http://schemas.microsoft.com/office/drawing/2014/main" val="3551918335"/>
                    </a:ext>
                  </a:extLst>
                </a:gridCol>
                <a:gridCol w="1339766">
                  <a:extLst>
                    <a:ext uri="{9D8B030D-6E8A-4147-A177-3AD203B41FA5}">
                      <a16:colId xmlns:a16="http://schemas.microsoft.com/office/drawing/2014/main" val="1690511615"/>
                    </a:ext>
                  </a:extLst>
                </a:gridCol>
                <a:gridCol w="1339766">
                  <a:extLst>
                    <a:ext uri="{9D8B030D-6E8A-4147-A177-3AD203B41FA5}">
                      <a16:colId xmlns:a16="http://schemas.microsoft.com/office/drawing/2014/main" val="2795530272"/>
                    </a:ext>
                  </a:extLst>
                </a:gridCol>
                <a:gridCol w="1339766">
                  <a:extLst>
                    <a:ext uri="{9D8B030D-6E8A-4147-A177-3AD203B41FA5}">
                      <a16:colId xmlns:a16="http://schemas.microsoft.com/office/drawing/2014/main" val="2562624524"/>
                    </a:ext>
                  </a:extLst>
                </a:gridCol>
                <a:gridCol w="1339766">
                  <a:extLst>
                    <a:ext uri="{9D8B030D-6E8A-4147-A177-3AD203B41FA5}">
                      <a16:colId xmlns:a16="http://schemas.microsoft.com/office/drawing/2014/main" val="2383053465"/>
                    </a:ext>
                  </a:extLst>
                </a:gridCol>
                <a:gridCol w="1339766">
                  <a:extLst>
                    <a:ext uri="{9D8B030D-6E8A-4147-A177-3AD203B41FA5}">
                      <a16:colId xmlns:a16="http://schemas.microsoft.com/office/drawing/2014/main" val="173484038"/>
                    </a:ext>
                  </a:extLst>
                </a:gridCol>
                <a:gridCol w="1339766">
                  <a:extLst>
                    <a:ext uri="{9D8B030D-6E8A-4147-A177-3AD203B41FA5}">
                      <a16:colId xmlns:a16="http://schemas.microsoft.com/office/drawing/2014/main" val="3933539216"/>
                    </a:ext>
                  </a:extLst>
                </a:gridCol>
              </a:tblGrid>
              <a:tr h="688448">
                <a:tc>
                  <a:txBody>
                    <a:bodyPr/>
                    <a:lstStyle/>
                    <a:p>
                      <a:pPr algn="ctr"/>
                      <a:endParaRPr lang="da-DK"/>
                    </a:p>
                  </a:txBody>
                  <a:tcPr anchor="ctr"/>
                </a:tc>
                <a:tc>
                  <a:txBody>
                    <a:bodyPr/>
                    <a:lstStyle/>
                    <a:p>
                      <a:pPr algn="ctr"/>
                      <a:r>
                        <a:rPr lang="da-DK" dirty="0"/>
                        <a:t>Mandag</a:t>
                      </a:r>
                    </a:p>
                  </a:txBody>
                  <a:tcPr anchor="ctr"/>
                </a:tc>
                <a:tc>
                  <a:txBody>
                    <a:bodyPr/>
                    <a:lstStyle/>
                    <a:p>
                      <a:pPr algn="ctr"/>
                      <a:r>
                        <a:rPr lang="da-DK" dirty="0"/>
                        <a:t>Tirsdag</a:t>
                      </a:r>
                    </a:p>
                  </a:txBody>
                  <a:tcPr anchor="ctr"/>
                </a:tc>
                <a:tc>
                  <a:txBody>
                    <a:bodyPr/>
                    <a:lstStyle/>
                    <a:p>
                      <a:pPr algn="ctr"/>
                      <a:r>
                        <a:rPr lang="da-DK" dirty="0"/>
                        <a:t>Onsdag</a:t>
                      </a:r>
                    </a:p>
                  </a:txBody>
                  <a:tcPr anchor="ctr"/>
                </a:tc>
                <a:tc>
                  <a:txBody>
                    <a:bodyPr/>
                    <a:lstStyle/>
                    <a:p>
                      <a:pPr algn="ctr"/>
                      <a:r>
                        <a:rPr lang="da-DK" dirty="0"/>
                        <a:t>Torsdag</a:t>
                      </a:r>
                    </a:p>
                  </a:txBody>
                  <a:tcPr anchor="ctr"/>
                </a:tc>
                <a:tc>
                  <a:txBody>
                    <a:bodyPr/>
                    <a:lstStyle/>
                    <a:p>
                      <a:pPr algn="ctr"/>
                      <a:r>
                        <a:rPr lang="da-DK" dirty="0"/>
                        <a:t>Fredag</a:t>
                      </a:r>
                    </a:p>
                  </a:txBody>
                  <a:tcPr anchor="ctr"/>
                </a:tc>
                <a:tc>
                  <a:txBody>
                    <a:bodyPr/>
                    <a:lstStyle/>
                    <a:p>
                      <a:pPr algn="ctr"/>
                      <a:r>
                        <a:rPr lang="da-DK" dirty="0"/>
                        <a:t>Lørdag</a:t>
                      </a:r>
                    </a:p>
                  </a:txBody>
                  <a:tcPr anchor="ctr"/>
                </a:tc>
                <a:tc>
                  <a:txBody>
                    <a:bodyPr/>
                    <a:lstStyle/>
                    <a:p>
                      <a:pPr algn="ctr"/>
                      <a:r>
                        <a:rPr lang="da-DK" dirty="0"/>
                        <a:t>Søndag</a:t>
                      </a:r>
                    </a:p>
                  </a:txBody>
                  <a:tcPr anchor="ctr"/>
                </a:tc>
                <a:extLst>
                  <a:ext uri="{0D108BD9-81ED-4DB2-BD59-A6C34878D82A}">
                    <a16:rowId xmlns:a16="http://schemas.microsoft.com/office/drawing/2014/main" val="2130322525"/>
                  </a:ext>
                </a:extLst>
              </a:tr>
              <a:tr h="688448">
                <a:tc>
                  <a:txBody>
                    <a:bodyPr/>
                    <a:lstStyle/>
                    <a:p>
                      <a:pPr algn="ctr"/>
                      <a:r>
                        <a:rPr lang="da-DK" dirty="0"/>
                        <a:t>8 - 10</a:t>
                      </a:r>
                    </a:p>
                  </a:txBody>
                  <a:tcPr anchor="ctr"/>
                </a:tc>
                <a:tc>
                  <a:txBody>
                    <a:bodyPr/>
                    <a:lstStyle/>
                    <a:p>
                      <a:pPr lvl="0" algn="ctr">
                        <a:buNone/>
                      </a:pPr>
                      <a:r>
                        <a:rPr lang="da-DK" sz="1400" b="0" i="0" u="none" strike="noStrike" noProof="0">
                          <a:latin typeface="AU Passata"/>
                        </a:rPr>
                        <a:t>Forelæsning</a:t>
                      </a:r>
                      <a:endParaRPr lang="da-DK"/>
                    </a:p>
                  </a:txBody>
                  <a:tcPr anchor="ctr">
                    <a:solidFill>
                      <a:schemeClr val="accent1">
                        <a:lumMod val="10000"/>
                        <a:lumOff val="90000"/>
                      </a:schemeClr>
                    </a:solidFill>
                  </a:tcPr>
                </a:tc>
                <a:tc>
                  <a:txBody>
                    <a:bodyPr/>
                    <a:lstStyle/>
                    <a:p>
                      <a:pPr algn="ctr"/>
                      <a:endParaRPr lang="da-DK" sz="1400" dirty="0"/>
                    </a:p>
                  </a:txBody>
                  <a:tcPr anchor="ctr"/>
                </a:tc>
                <a:tc rowSpan="2">
                  <a:txBody>
                    <a:bodyPr/>
                    <a:lstStyle/>
                    <a:p>
                      <a:pPr lvl="0" algn="ctr">
                        <a:lnSpc>
                          <a:spcPct val="100000"/>
                        </a:lnSpc>
                        <a:spcBef>
                          <a:spcPts val="0"/>
                        </a:spcBef>
                        <a:spcAft>
                          <a:spcPts val="0"/>
                        </a:spcAft>
                        <a:buNone/>
                      </a:pPr>
                      <a:r>
                        <a:rPr lang="da-DK" sz="1400" b="0" i="0" u="none" strike="noStrike" noProof="0">
                          <a:latin typeface="AU Passata"/>
                        </a:rPr>
                        <a:t>Teoretiske </a:t>
                      </a:r>
                      <a:br>
                        <a:rPr lang="da-DK" sz="1400" b="0" i="0" u="none" strike="noStrike" noProof="0" dirty="0">
                          <a:latin typeface="AU Passata"/>
                        </a:rPr>
                      </a:br>
                      <a:r>
                        <a:rPr lang="da-DK" sz="1400" b="0" i="0" u="none" strike="noStrike" noProof="0">
                          <a:latin typeface="AU Passata"/>
                        </a:rPr>
                        <a:t>øvelser</a:t>
                      </a:r>
                    </a:p>
                  </a:txBody>
                  <a:tcPr anchor="ctr">
                    <a:solidFill>
                      <a:schemeClr val="accent1">
                        <a:lumMod val="10000"/>
                        <a:lumOff val="90000"/>
                      </a:schemeClr>
                    </a:solidFill>
                  </a:tcPr>
                </a:tc>
                <a:tc>
                  <a:txBody>
                    <a:bodyPr/>
                    <a:lstStyle/>
                    <a:p>
                      <a:pPr lvl="0" algn="ctr">
                        <a:buNone/>
                      </a:pPr>
                      <a:r>
                        <a:rPr lang="da-DK" sz="1400" b="0" i="0" u="none" strike="noStrike" noProof="0">
                          <a:latin typeface="AU Passata"/>
                        </a:rPr>
                        <a:t>Forberedelse</a:t>
                      </a:r>
                      <a:endParaRPr lang="da-DK"/>
                    </a:p>
                  </a:txBody>
                  <a:tcPr anchor="ctr">
                    <a:solidFill>
                      <a:srgbClr val="BAFFC2"/>
                    </a:solidFill>
                  </a:tcPr>
                </a:tc>
                <a:tc>
                  <a:txBody>
                    <a:bodyPr/>
                    <a:lstStyle/>
                    <a:p>
                      <a:pPr algn="ctr"/>
                      <a:endParaRPr lang="da-DK" sz="1400" dirty="0"/>
                    </a:p>
                  </a:txBody>
                  <a:tcPr anchor="ctr"/>
                </a:tc>
                <a:tc>
                  <a:txBody>
                    <a:bodyPr/>
                    <a:lstStyle/>
                    <a:p>
                      <a:pPr algn="ctr"/>
                      <a:endParaRPr lang="da-DK" sz="1400" dirty="0"/>
                    </a:p>
                  </a:txBody>
                  <a:tcPr anchor="ctr"/>
                </a:tc>
                <a:tc>
                  <a:txBody>
                    <a:bodyPr/>
                    <a:lstStyle/>
                    <a:p>
                      <a:pPr algn="ctr"/>
                      <a:endParaRPr lang="da-DK" sz="1400" dirty="0"/>
                    </a:p>
                  </a:txBody>
                  <a:tcPr anchor="ctr"/>
                </a:tc>
                <a:extLst>
                  <a:ext uri="{0D108BD9-81ED-4DB2-BD59-A6C34878D82A}">
                    <a16:rowId xmlns:a16="http://schemas.microsoft.com/office/drawing/2014/main" val="2758034891"/>
                  </a:ext>
                </a:extLst>
              </a:tr>
              <a:tr h="688448">
                <a:tc>
                  <a:txBody>
                    <a:bodyPr/>
                    <a:lstStyle/>
                    <a:p>
                      <a:pPr algn="ctr"/>
                      <a:r>
                        <a:rPr lang="da-DK" dirty="0"/>
                        <a:t>10 - 12</a:t>
                      </a:r>
                    </a:p>
                  </a:txBody>
                  <a:tcPr anchor="ctr"/>
                </a:tc>
                <a:tc>
                  <a:txBody>
                    <a:bodyPr/>
                    <a:lstStyle/>
                    <a:p>
                      <a:pPr algn="ctr"/>
                      <a:r>
                        <a:rPr lang="da-DK" sz="1400"/>
                        <a:t>Forelæsning</a:t>
                      </a:r>
                      <a:endParaRPr lang="da-DK" sz="1400" dirty="0"/>
                    </a:p>
                  </a:txBody>
                  <a:tcPr anchor="ctr">
                    <a:solidFill>
                      <a:schemeClr val="accent1">
                        <a:lumMod val="10000"/>
                        <a:lumOff val="90000"/>
                      </a:schemeClr>
                    </a:solidFill>
                  </a:tcPr>
                </a:tc>
                <a:tc>
                  <a:txBody>
                    <a:bodyPr/>
                    <a:lstStyle/>
                    <a:p>
                      <a:pPr lvl="0" algn="ctr">
                        <a:lnSpc>
                          <a:spcPct val="100000"/>
                        </a:lnSpc>
                        <a:spcBef>
                          <a:spcPts val="0"/>
                        </a:spcBef>
                        <a:spcAft>
                          <a:spcPts val="0"/>
                        </a:spcAft>
                        <a:buNone/>
                      </a:pPr>
                      <a:r>
                        <a:rPr lang="da-DK" sz="1400" b="0" i="0" u="none" strike="noStrike" noProof="0">
                          <a:latin typeface="AU Passata"/>
                        </a:rPr>
                        <a:t>Forelæsning</a:t>
                      </a:r>
                    </a:p>
                  </a:txBody>
                  <a:tcPr anchor="ctr">
                    <a:solidFill>
                      <a:schemeClr val="accent1">
                        <a:lumMod val="10000"/>
                        <a:lumOff val="90000"/>
                      </a:schemeClr>
                    </a:solidFill>
                  </a:tcPr>
                </a:tc>
                <a:tc vMerge="1">
                  <a:txBody>
                    <a:bodyPr/>
                    <a:lstStyle/>
                    <a:p>
                      <a:endParaRPr lang="da-DK" sz="1400" b="0" i="0" u="none" strike="noStrike" noProof="0">
                        <a:latin typeface="AU Passata"/>
                      </a:endParaRPr>
                    </a:p>
                  </a:txBody>
                  <a:tcPr anchor="ctr">
                    <a:solidFill>
                      <a:schemeClr val="accent1">
                        <a:lumMod val="10000"/>
                        <a:lumOff val="90000"/>
                      </a:schemeClr>
                    </a:solidFill>
                  </a:tcPr>
                </a:tc>
                <a:tc rowSpan="3">
                  <a:txBody>
                    <a:bodyPr/>
                    <a:lstStyle/>
                    <a:p>
                      <a:pPr algn="ctr"/>
                      <a:r>
                        <a:rPr lang="da-DK" sz="1400"/>
                        <a:t>Laboratorie øvelser</a:t>
                      </a:r>
                    </a:p>
                  </a:txBody>
                  <a:tcPr anchor="ctr">
                    <a:solidFill>
                      <a:schemeClr val="accent1">
                        <a:lumMod val="10000"/>
                        <a:lumOff val="90000"/>
                      </a:schemeClr>
                    </a:solidFill>
                  </a:tcPr>
                </a:tc>
                <a:tc>
                  <a:txBody>
                    <a:bodyPr/>
                    <a:lstStyle/>
                    <a:p>
                      <a:pPr lvl="0" algn="ctr">
                        <a:buNone/>
                      </a:pPr>
                      <a:r>
                        <a:rPr lang="da-DK" sz="1400" b="0" i="0" u="none" strike="noStrike" noProof="0">
                          <a:latin typeface="AU Passata"/>
                        </a:rPr>
                        <a:t>Forelæsning</a:t>
                      </a:r>
                      <a:endParaRPr lang="da-DK" sz="1400" dirty="0"/>
                    </a:p>
                  </a:txBody>
                  <a:tcPr anchor="ctr">
                    <a:solidFill>
                      <a:schemeClr val="accent1">
                        <a:lumMod val="10000"/>
                        <a:lumOff val="90000"/>
                      </a:schemeClr>
                    </a:solidFill>
                  </a:tcPr>
                </a:tc>
                <a:tc>
                  <a:txBody>
                    <a:bodyPr/>
                    <a:lstStyle/>
                    <a:p>
                      <a:pPr algn="ctr"/>
                      <a:endParaRPr lang="da-DK" sz="1400" dirty="0"/>
                    </a:p>
                  </a:txBody>
                  <a:tcPr anchor="ctr"/>
                </a:tc>
                <a:tc>
                  <a:txBody>
                    <a:bodyPr/>
                    <a:lstStyle/>
                    <a:p>
                      <a:pPr algn="ctr"/>
                      <a:endParaRPr lang="da-DK" sz="1400" dirty="0"/>
                    </a:p>
                  </a:txBody>
                  <a:tcPr anchor="ctr"/>
                </a:tc>
                <a:extLst>
                  <a:ext uri="{0D108BD9-81ED-4DB2-BD59-A6C34878D82A}">
                    <a16:rowId xmlns:a16="http://schemas.microsoft.com/office/drawing/2014/main" val="3465987820"/>
                  </a:ext>
                </a:extLst>
              </a:tr>
              <a:tr h="688448">
                <a:tc>
                  <a:txBody>
                    <a:bodyPr/>
                    <a:lstStyle/>
                    <a:p>
                      <a:pPr algn="ctr"/>
                      <a:r>
                        <a:rPr lang="da-DK" dirty="0"/>
                        <a:t>12 - 14</a:t>
                      </a:r>
                    </a:p>
                  </a:txBody>
                  <a:tcPr anchor="ctr"/>
                </a:tc>
                <a:tc>
                  <a:txBody>
                    <a:bodyPr/>
                    <a:lstStyle/>
                    <a:p>
                      <a:pPr algn="ctr"/>
                      <a:r>
                        <a:rPr lang="da-DK" sz="1400"/>
                        <a:t>Teoretiske øvelser</a:t>
                      </a:r>
                      <a:endParaRPr lang="da-DK" sz="1400" dirty="0"/>
                    </a:p>
                  </a:txBody>
                  <a:tcPr anchor="ctr">
                    <a:solidFill>
                      <a:schemeClr val="accent1">
                        <a:lumMod val="10000"/>
                        <a:lumOff val="90000"/>
                      </a:schemeClr>
                    </a:solidFill>
                  </a:tcPr>
                </a:tc>
                <a:tc>
                  <a:txBody>
                    <a:bodyPr/>
                    <a:lstStyle/>
                    <a:p>
                      <a:pPr lvl="0" algn="ctr">
                        <a:buNone/>
                      </a:pPr>
                      <a:r>
                        <a:rPr lang="da-DK" sz="1400" b="0" i="0" u="none" strike="noStrike" noProof="0">
                          <a:latin typeface="AU Passata"/>
                        </a:rPr>
                        <a:t>Forberedelse</a:t>
                      </a:r>
                      <a:endParaRPr lang="da-DK" sz="1400" dirty="0"/>
                    </a:p>
                  </a:txBody>
                  <a:tcPr anchor="ctr">
                    <a:solidFill>
                      <a:srgbClr val="BAFFC2"/>
                    </a:solidFill>
                  </a:tcPr>
                </a:tc>
                <a:tc>
                  <a:txBody>
                    <a:bodyPr/>
                    <a:lstStyle/>
                    <a:p>
                      <a:pPr algn="ctr"/>
                      <a:r>
                        <a:rPr lang="da-DK" sz="1400"/>
                        <a:t>Forberedelse</a:t>
                      </a:r>
                      <a:endParaRPr lang="da-DK" sz="1400" dirty="0"/>
                    </a:p>
                  </a:txBody>
                  <a:tcPr anchor="ctr">
                    <a:solidFill>
                      <a:srgbClr val="BAFFC2"/>
                    </a:solidFill>
                  </a:tcPr>
                </a:tc>
                <a:tc vMerge="1">
                  <a:txBody>
                    <a:bodyPr/>
                    <a:lstStyle/>
                    <a:p>
                      <a:endParaRPr lang="da-DK" sz="1400" b="0" i="0" u="none" strike="noStrike" noProof="0">
                        <a:latin typeface="AU Passata"/>
                      </a:endParaRPr>
                    </a:p>
                  </a:txBody>
                  <a:tcPr anchor="ctr">
                    <a:solidFill>
                      <a:schemeClr val="accent1">
                        <a:lumMod val="10000"/>
                        <a:lumOff val="90000"/>
                      </a:schemeClr>
                    </a:solidFill>
                  </a:tcPr>
                </a:tc>
                <a:tc>
                  <a:txBody>
                    <a:bodyPr/>
                    <a:lstStyle/>
                    <a:p>
                      <a:pPr lvl="0" algn="ctr">
                        <a:buNone/>
                      </a:pPr>
                      <a:r>
                        <a:rPr lang="da-DK" sz="1400" b="0" i="0" u="none" strike="noStrike" noProof="0">
                          <a:latin typeface="AU Passata"/>
                        </a:rPr>
                        <a:t>Rapport-skrivning</a:t>
                      </a:r>
                      <a:endParaRPr lang="da-DK" sz="1400" b="0" i="0" u="none" strike="noStrike" noProof="0" dirty="0">
                        <a:latin typeface="AU Passata"/>
                      </a:endParaRPr>
                    </a:p>
                  </a:txBody>
                  <a:tcPr anchor="ctr">
                    <a:solidFill>
                      <a:srgbClr val="BAFFC2"/>
                    </a:solidFill>
                  </a:tcPr>
                </a:tc>
                <a:tc>
                  <a:txBody>
                    <a:bodyPr/>
                    <a:lstStyle/>
                    <a:p>
                      <a:pPr algn="ctr"/>
                      <a:endParaRPr lang="da-DK" sz="1400" dirty="0"/>
                    </a:p>
                  </a:txBody>
                  <a:tcPr anchor="ctr"/>
                </a:tc>
                <a:tc rowSpan="2">
                  <a:txBody>
                    <a:bodyPr/>
                    <a:lstStyle/>
                    <a:p>
                      <a:pPr lvl="0" algn="ctr">
                        <a:lnSpc>
                          <a:spcPct val="100000"/>
                        </a:lnSpc>
                        <a:spcBef>
                          <a:spcPts val="0"/>
                        </a:spcBef>
                        <a:spcAft>
                          <a:spcPts val="0"/>
                        </a:spcAft>
                        <a:buNone/>
                      </a:pPr>
                      <a:r>
                        <a:rPr lang="da-DK" sz="1400" b="0" i="0" u="none" strike="noStrike" noProof="0">
                          <a:latin typeface="AU Passata"/>
                        </a:rPr>
                        <a:t>Forberedelse</a:t>
                      </a:r>
                    </a:p>
                  </a:txBody>
                  <a:tcPr anchor="ctr">
                    <a:solidFill>
                      <a:srgbClr val="BAFFC2"/>
                    </a:solidFill>
                  </a:tcPr>
                </a:tc>
                <a:extLst>
                  <a:ext uri="{0D108BD9-81ED-4DB2-BD59-A6C34878D82A}">
                    <a16:rowId xmlns:a16="http://schemas.microsoft.com/office/drawing/2014/main" val="1874140878"/>
                  </a:ext>
                </a:extLst>
              </a:tr>
              <a:tr h="688448">
                <a:tc>
                  <a:txBody>
                    <a:bodyPr/>
                    <a:lstStyle/>
                    <a:p>
                      <a:pPr algn="ctr"/>
                      <a:r>
                        <a:rPr lang="da-DK" dirty="0"/>
                        <a:t>14 - 16</a:t>
                      </a:r>
                    </a:p>
                  </a:txBody>
                  <a:tcPr anchor="ctr"/>
                </a:tc>
                <a:tc>
                  <a:txBody>
                    <a:bodyPr/>
                    <a:lstStyle/>
                    <a:p>
                      <a:pPr lvl="0" algn="ctr">
                        <a:buNone/>
                      </a:pPr>
                      <a:r>
                        <a:rPr lang="da-DK" sz="1400" b="0" i="0" u="none" strike="noStrike" noProof="0">
                          <a:latin typeface="AU Passata"/>
                        </a:rPr>
                        <a:t>Forberedelse</a:t>
                      </a:r>
                      <a:endParaRPr lang="da-DK" sz="1400" dirty="0"/>
                    </a:p>
                  </a:txBody>
                  <a:tcPr anchor="ctr">
                    <a:solidFill>
                      <a:srgbClr val="BAFFC2"/>
                    </a:solidFill>
                  </a:tcPr>
                </a:tc>
                <a:tc rowSpan="2">
                  <a:txBody>
                    <a:bodyPr/>
                    <a:lstStyle/>
                    <a:p>
                      <a:pPr algn="ctr"/>
                      <a:r>
                        <a:rPr lang="da-DK" sz="1400"/>
                        <a:t>Aflevering</a:t>
                      </a:r>
                    </a:p>
                  </a:txBody>
                  <a:tcPr anchor="ctr">
                    <a:solidFill>
                      <a:srgbClr val="BAFFC2"/>
                    </a:solidFill>
                  </a:tcPr>
                </a:tc>
                <a:tc>
                  <a:txBody>
                    <a:bodyPr/>
                    <a:lstStyle/>
                    <a:p>
                      <a:pPr lvl="0" algn="ctr">
                        <a:buNone/>
                      </a:pPr>
                      <a:r>
                        <a:rPr lang="da-DK" sz="1400" b="0" i="0" u="none" strike="noStrike" noProof="0">
                          <a:latin typeface="AU Passata"/>
                        </a:rPr>
                        <a:t>Forelæsning</a:t>
                      </a:r>
                      <a:endParaRPr lang="da-DK" sz="1400" dirty="0"/>
                    </a:p>
                  </a:txBody>
                  <a:tcPr anchor="ctr">
                    <a:solidFill>
                      <a:schemeClr val="accent1">
                        <a:lumMod val="10000"/>
                        <a:lumOff val="90000"/>
                      </a:schemeClr>
                    </a:solidFill>
                  </a:tcPr>
                </a:tc>
                <a:tc vMerge="1">
                  <a:txBody>
                    <a:bodyPr/>
                    <a:lstStyle/>
                    <a:p>
                      <a:endParaRPr lang="da-DK" sz="1400" b="0" i="0" u="none" strike="noStrike" noProof="0">
                        <a:latin typeface="AU Passata"/>
                      </a:endParaRPr>
                    </a:p>
                  </a:txBody>
                  <a:tcPr anchor="ctr">
                    <a:solidFill>
                      <a:schemeClr val="accent1">
                        <a:lumMod val="10000"/>
                        <a:lumOff val="90000"/>
                      </a:schemeClr>
                    </a:solidFill>
                  </a:tcPr>
                </a:tc>
                <a:tc>
                  <a:txBody>
                    <a:bodyPr/>
                    <a:lstStyle/>
                    <a:p>
                      <a:pPr lvl="0" algn="ctr">
                        <a:lnSpc>
                          <a:spcPct val="100000"/>
                        </a:lnSpc>
                        <a:spcBef>
                          <a:spcPts val="0"/>
                        </a:spcBef>
                        <a:spcAft>
                          <a:spcPts val="0"/>
                        </a:spcAft>
                        <a:buNone/>
                      </a:pPr>
                      <a:r>
                        <a:rPr lang="da-DK" sz="1400" b="0" i="0" u="none" strike="noStrike" noProof="0">
                          <a:latin typeface="AU Passata"/>
                        </a:rPr>
                        <a:t>Teoretiske </a:t>
                      </a:r>
                      <a:br>
                        <a:rPr lang="da-DK" sz="1400" b="0" i="0" u="none" strike="noStrike" noProof="0" dirty="0">
                          <a:latin typeface="AU Passata"/>
                        </a:rPr>
                      </a:br>
                      <a:r>
                        <a:rPr lang="da-DK" sz="1400" b="0" i="0" u="none" strike="noStrike" noProof="0">
                          <a:latin typeface="AU Passata"/>
                        </a:rPr>
                        <a:t>øvelser</a:t>
                      </a:r>
                    </a:p>
                  </a:txBody>
                  <a:tcPr anchor="ctr">
                    <a:solidFill>
                      <a:schemeClr val="accent1">
                        <a:lumMod val="10000"/>
                        <a:lumOff val="90000"/>
                      </a:schemeClr>
                    </a:solidFill>
                  </a:tcPr>
                </a:tc>
                <a:tc>
                  <a:txBody>
                    <a:bodyPr/>
                    <a:lstStyle/>
                    <a:p>
                      <a:pPr algn="ctr"/>
                      <a:endParaRPr lang="da-DK" sz="1400" dirty="0"/>
                    </a:p>
                  </a:txBody>
                  <a:tcPr anchor="ctr"/>
                </a:tc>
                <a:tc vMerge="1">
                  <a:txBody>
                    <a:bodyPr/>
                    <a:lstStyle/>
                    <a:p>
                      <a:endParaRPr lang="da-DK" sz="1400" b="0" i="0" u="none" strike="noStrike" noProof="0">
                        <a:latin typeface="AU Passata"/>
                      </a:endParaRPr>
                    </a:p>
                  </a:txBody>
                  <a:tcPr anchor="ctr">
                    <a:solidFill>
                      <a:srgbClr val="BAFFC2"/>
                    </a:solidFill>
                  </a:tcPr>
                </a:tc>
                <a:extLst>
                  <a:ext uri="{0D108BD9-81ED-4DB2-BD59-A6C34878D82A}">
                    <a16:rowId xmlns:a16="http://schemas.microsoft.com/office/drawing/2014/main" val="1359668433"/>
                  </a:ext>
                </a:extLst>
              </a:tr>
              <a:tr h="688448">
                <a:tc>
                  <a:txBody>
                    <a:bodyPr/>
                    <a:lstStyle/>
                    <a:p>
                      <a:pPr algn="ctr"/>
                      <a:r>
                        <a:rPr lang="da-DK" dirty="0"/>
                        <a:t>16 - 18</a:t>
                      </a:r>
                    </a:p>
                  </a:txBody>
                  <a:tcPr anchor="ctr"/>
                </a:tc>
                <a:tc>
                  <a:txBody>
                    <a:bodyPr/>
                    <a:lstStyle/>
                    <a:p>
                      <a:pPr lvl="0" algn="ctr">
                        <a:buNone/>
                      </a:pPr>
                      <a:r>
                        <a:rPr lang="da-DK" sz="1400" b="0" i="0" u="none" strike="noStrike" noProof="0">
                          <a:latin typeface="AU Passata"/>
                        </a:rPr>
                        <a:t>Fodbold</a:t>
                      </a:r>
                      <a:endParaRPr lang="da-DK"/>
                    </a:p>
                  </a:txBody>
                  <a:tcPr anchor="ctr">
                    <a:solidFill>
                      <a:srgbClr val="FFF1BA"/>
                    </a:solidFill>
                  </a:tcPr>
                </a:tc>
                <a:tc vMerge="1">
                  <a:txBody>
                    <a:bodyPr/>
                    <a:lstStyle/>
                    <a:p>
                      <a:endParaRPr lang="da-DK"/>
                    </a:p>
                  </a:txBody>
                  <a:tcPr anchor="ctr">
                    <a:solidFill>
                      <a:srgbClr val="BAFFC2"/>
                    </a:solidFill>
                  </a:tcPr>
                </a:tc>
                <a:tc>
                  <a:txBody>
                    <a:bodyPr/>
                    <a:lstStyle/>
                    <a:p>
                      <a:pPr algn="ctr"/>
                      <a:endParaRPr lang="da-DK" sz="1400" dirty="0"/>
                    </a:p>
                  </a:txBody>
                  <a:tcPr anchor="ctr"/>
                </a:tc>
                <a:tc>
                  <a:txBody>
                    <a:bodyPr/>
                    <a:lstStyle/>
                    <a:p>
                      <a:pPr algn="ctr"/>
                      <a:endParaRPr lang="da-DK" sz="1400" dirty="0"/>
                    </a:p>
                  </a:txBody>
                  <a:tcPr anchor="ctr"/>
                </a:tc>
                <a:tc rowSpan="3">
                  <a:txBody>
                    <a:bodyPr/>
                    <a:lstStyle/>
                    <a:p>
                      <a:pPr algn="ctr"/>
                      <a:r>
                        <a:rPr lang="da-DK" sz="1400"/>
                        <a:t>Fredagsbar</a:t>
                      </a:r>
                    </a:p>
                  </a:txBody>
                  <a:tcPr anchor="ctr">
                    <a:solidFill>
                      <a:srgbClr val="FFF1BA"/>
                    </a:solidFill>
                  </a:tcPr>
                </a:tc>
                <a:tc>
                  <a:txBody>
                    <a:bodyPr/>
                    <a:lstStyle/>
                    <a:p>
                      <a:pPr algn="ctr"/>
                      <a:endParaRPr lang="da-DK" sz="1400" dirty="0"/>
                    </a:p>
                  </a:txBody>
                  <a:tcPr anchor="ctr"/>
                </a:tc>
                <a:tc>
                  <a:txBody>
                    <a:bodyPr/>
                    <a:lstStyle/>
                    <a:p>
                      <a:pPr algn="ctr"/>
                      <a:r>
                        <a:rPr lang="da-DK" sz="1400"/>
                        <a:t>Gåtur</a:t>
                      </a:r>
                      <a:endParaRPr lang="da-DK" sz="1400" dirty="0"/>
                    </a:p>
                  </a:txBody>
                  <a:tcPr anchor="ctr">
                    <a:solidFill>
                      <a:srgbClr val="FFF1BA"/>
                    </a:solidFill>
                  </a:tcPr>
                </a:tc>
                <a:extLst>
                  <a:ext uri="{0D108BD9-81ED-4DB2-BD59-A6C34878D82A}">
                    <a16:rowId xmlns:a16="http://schemas.microsoft.com/office/drawing/2014/main" val="54244291"/>
                  </a:ext>
                </a:extLst>
              </a:tr>
              <a:tr h="688448">
                <a:tc>
                  <a:txBody>
                    <a:bodyPr/>
                    <a:lstStyle/>
                    <a:p>
                      <a:pPr algn="ctr"/>
                      <a:r>
                        <a:rPr lang="da-DK" dirty="0"/>
                        <a:t>18 - 20</a:t>
                      </a:r>
                    </a:p>
                  </a:txBody>
                  <a:tcPr anchor="ctr"/>
                </a:tc>
                <a:tc>
                  <a:txBody>
                    <a:bodyPr/>
                    <a:lstStyle/>
                    <a:p>
                      <a:pPr algn="ctr"/>
                      <a:endParaRPr lang="da-DK" sz="1400" dirty="0"/>
                    </a:p>
                  </a:txBody>
                  <a:tcPr anchor="ctr"/>
                </a:tc>
                <a:tc>
                  <a:txBody>
                    <a:bodyPr/>
                    <a:lstStyle/>
                    <a:p>
                      <a:pPr algn="ctr"/>
                      <a:endParaRPr lang="da-DK" sz="1400" dirty="0"/>
                    </a:p>
                  </a:txBody>
                  <a:tcPr anchor="ctr"/>
                </a:tc>
                <a:tc rowSpan="2">
                  <a:txBody>
                    <a:bodyPr/>
                    <a:lstStyle/>
                    <a:p>
                      <a:pPr lvl="0" algn="ctr">
                        <a:buNone/>
                      </a:pPr>
                      <a:r>
                        <a:rPr lang="da-DK" sz="1400"/>
                        <a:t>Madklub</a:t>
                      </a:r>
                    </a:p>
                    <a:p>
                      <a:pPr lvl="0" algn="ctr">
                        <a:buNone/>
                      </a:pPr>
                      <a:endParaRPr lang="da-DK" sz="1400" dirty="0"/>
                    </a:p>
                  </a:txBody>
                  <a:tcPr anchor="ctr">
                    <a:solidFill>
                      <a:srgbClr val="FFF1BA"/>
                    </a:solidFill>
                  </a:tcPr>
                </a:tc>
                <a:tc>
                  <a:txBody>
                    <a:bodyPr/>
                    <a:lstStyle/>
                    <a:p>
                      <a:pPr algn="ctr"/>
                      <a:endParaRPr lang="da-DK" sz="1400" dirty="0"/>
                    </a:p>
                  </a:txBody>
                  <a:tcPr anchor="ctr"/>
                </a:tc>
                <a:tc vMerge="1">
                  <a:txBody>
                    <a:bodyPr/>
                    <a:lstStyle/>
                    <a:p>
                      <a:endParaRPr lang="da-DK"/>
                    </a:p>
                  </a:txBody>
                  <a:tcPr anchor="ctr"/>
                </a:tc>
                <a:tc rowSpan="2">
                  <a:txBody>
                    <a:bodyPr/>
                    <a:lstStyle/>
                    <a:p>
                      <a:pPr lvl="0" algn="ctr">
                        <a:buNone/>
                      </a:pPr>
                      <a:r>
                        <a:rPr lang="da-DK" sz="1400"/>
                        <a:t>Spilaften</a:t>
                      </a:r>
                      <a:endParaRPr lang="da-DK"/>
                    </a:p>
                  </a:txBody>
                  <a:tcPr anchor="ctr">
                    <a:solidFill>
                      <a:srgbClr val="FFF1BA"/>
                    </a:solidFill>
                  </a:tcPr>
                </a:tc>
                <a:tc>
                  <a:txBody>
                    <a:bodyPr/>
                    <a:lstStyle/>
                    <a:p>
                      <a:pPr algn="ctr"/>
                      <a:endParaRPr lang="da-DK" sz="1400" dirty="0"/>
                    </a:p>
                  </a:txBody>
                  <a:tcPr anchor="ctr"/>
                </a:tc>
                <a:extLst>
                  <a:ext uri="{0D108BD9-81ED-4DB2-BD59-A6C34878D82A}">
                    <a16:rowId xmlns:a16="http://schemas.microsoft.com/office/drawing/2014/main" val="1307151981"/>
                  </a:ext>
                </a:extLst>
              </a:tr>
              <a:tr h="688448">
                <a:tc>
                  <a:txBody>
                    <a:bodyPr/>
                    <a:lstStyle/>
                    <a:p>
                      <a:pPr lvl="0" algn="ctr">
                        <a:buNone/>
                      </a:pPr>
                      <a:r>
                        <a:rPr lang="da-DK" dirty="0"/>
                        <a:t>20 - 22</a:t>
                      </a:r>
                    </a:p>
                  </a:txBody>
                  <a:tcPr anchor="ctr"/>
                </a:tc>
                <a:tc>
                  <a:txBody>
                    <a:bodyPr/>
                    <a:lstStyle/>
                    <a:p>
                      <a:pPr lvl="0" algn="ctr">
                        <a:buNone/>
                      </a:pPr>
                      <a:r>
                        <a:rPr lang="da-DK" sz="1400"/>
                        <a:t>Forberedelse</a:t>
                      </a:r>
                      <a:endParaRPr lang="da-DK" sz="1400" dirty="0"/>
                    </a:p>
                  </a:txBody>
                  <a:tcPr anchor="ctr">
                    <a:solidFill>
                      <a:srgbClr val="BAFFC2"/>
                    </a:solidFill>
                  </a:tcPr>
                </a:tc>
                <a:tc>
                  <a:txBody>
                    <a:bodyPr/>
                    <a:lstStyle/>
                    <a:p>
                      <a:pPr lvl="0" algn="ctr">
                        <a:buNone/>
                      </a:pPr>
                      <a:r>
                        <a:rPr lang="da-DK" sz="1400"/>
                        <a:t>Biograf</a:t>
                      </a:r>
                      <a:endParaRPr lang="da-DK" sz="1400" dirty="0"/>
                    </a:p>
                  </a:txBody>
                  <a:tcPr anchor="ctr">
                    <a:solidFill>
                      <a:srgbClr val="FFF1BA"/>
                    </a:solidFill>
                  </a:tcPr>
                </a:tc>
                <a:tc vMerge="1">
                  <a:txBody>
                    <a:bodyPr/>
                    <a:lstStyle/>
                    <a:p>
                      <a:endParaRPr lang="da-DK"/>
                    </a:p>
                  </a:txBody>
                  <a:tcPr anchor="ctr"/>
                </a:tc>
                <a:tc>
                  <a:txBody>
                    <a:bodyPr/>
                    <a:lstStyle/>
                    <a:p>
                      <a:pPr lvl="0" algn="ctr">
                        <a:buNone/>
                      </a:pPr>
                      <a:r>
                        <a:rPr lang="da-DK" sz="1400"/>
                        <a:t>Rapport-skrivning</a:t>
                      </a:r>
                      <a:endParaRPr lang="da-DK" sz="1400" dirty="0"/>
                    </a:p>
                  </a:txBody>
                  <a:tcPr anchor="ctr">
                    <a:solidFill>
                      <a:srgbClr val="BAFFC2"/>
                    </a:solidFill>
                  </a:tcPr>
                </a:tc>
                <a:tc vMerge="1">
                  <a:txBody>
                    <a:bodyPr/>
                    <a:lstStyle/>
                    <a:p>
                      <a:endParaRPr lang="da-DK"/>
                    </a:p>
                  </a:txBody>
                  <a:tcPr anchor="ctr"/>
                </a:tc>
                <a:tc vMerge="1">
                  <a:txBody>
                    <a:bodyPr/>
                    <a:lstStyle/>
                    <a:p>
                      <a:endParaRPr lang="da-DK"/>
                    </a:p>
                  </a:txBody>
                  <a:tcPr anchor="ctr"/>
                </a:tc>
                <a:tc>
                  <a:txBody>
                    <a:bodyPr/>
                    <a:lstStyle/>
                    <a:p>
                      <a:pPr lvl="0" algn="ctr">
                        <a:buNone/>
                      </a:pPr>
                      <a:endParaRPr lang="da-DK" sz="1400" dirty="0"/>
                    </a:p>
                  </a:txBody>
                  <a:tcPr anchor="ctr"/>
                </a:tc>
                <a:extLst>
                  <a:ext uri="{0D108BD9-81ED-4DB2-BD59-A6C34878D82A}">
                    <a16:rowId xmlns:a16="http://schemas.microsoft.com/office/drawing/2014/main" val="3907507137"/>
                  </a:ext>
                </a:extLst>
              </a:tr>
            </a:tbl>
          </a:graphicData>
        </a:graphic>
      </p:graphicFrame>
    </p:spTree>
    <p:extLst>
      <p:ext uri="{BB962C8B-B14F-4D97-AF65-F5344CB8AC3E}">
        <p14:creationId xmlns:p14="http://schemas.microsoft.com/office/powerpoint/2010/main" val="1353811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07F888-2B15-415D-942C-8DB4C4CD500B}"/>
              </a:ext>
            </a:extLst>
          </p:cNvPr>
          <p:cNvSpPr txBox="1">
            <a:spLocks/>
          </p:cNvSpPr>
          <p:nvPr/>
        </p:nvSpPr>
        <p:spPr bwMode="auto">
          <a:xfrm>
            <a:off x="315913" y="499080"/>
            <a:ext cx="11557000" cy="609398"/>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l" rtl="0" eaLnBrk="1" fontAlgn="base" hangingPunct="1">
              <a:lnSpc>
                <a:spcPct val="90000"/>
              </a:lnSpc>
              <a:spcBef>
                <a:spcPct val="0"/>
              </a:spcBef>
              <a:spcAft>
                <a:spcPct val="0"/>
              </a:spcAft>
              <a:defRPr sz="6000" b="1" cap="all" baseline="0">
                <a:solidFill>
                  <a:schemeClr val="bg1"/>
                </a:solidFill>
                <a:latin typeface="AU Passata Light" panose="020B0303030902030804" pitchFamily="34" charset="0"/>
                <a:ea typeface="+mj-ea"/>
                <a:cs typeface="+mj-cs"/>
              </a:defRPr>
            </a:lvl1pPr>
            <a:lvl2pPr algn="l" rtl="0" eaLnBrk="1" fontAlgn="base" hangingPunct="1">
              <a:lnSpc>
                <a:spcPct val="83000"/>
              </a:lnSpc>
              <a:spcBef>
                <a:spcPct val="0"/>
              </a:spcBef>
              <a:spcAft>
                <a:spcPct val="0"/>
              </a:spcAft>
              <a:defRPr sz="4000">
                <a:solidFill>
                  <a:schemeClr val="bg2"/>
                </a:solidFill>
                <a:latin typeface="AU Passata" pitchFamily="34" charset="0"/>
              </a:defRPr>
            </a:lvl2pPr>
            <a:lvl3pPr algn="l" rtl="0" eaLnBrk="1" fontAlgn="base" hangingPunct="1">
              <a:lnSpc>
                <a:spcPct val="83000"/>
              </a:lnSpc>
              <a:spcBef>
                <a:spcPct val="0"/>
              </a:spcBef>
              <a:spcAft>
                <a:spcPct val="0"/>
              </a:spcAft>
              <a:defRPr sz="4000">
                <a:solidFill>
                  <a:schemeClr val="bg2"/>
                </a:solidFill>
                <a:latin typeface="AU Passata" pitchFamily="34" charset="0"/>
              </a:defRPr>
            </a:lvl3pPr>
            <a:lvl4pPr algn="l" rtl="0" eaLnBrk="1" fontAlgn="base" hangingPunct="1">
              <a:lnSpc>
                <a:spcPct val="83000"/>
              </a:lnSpc>
              <a:spcBef>
                <a:spcPct val="0"/>
              </a:spcBef>
              <a:spcAft>
                <a:spcPct val="0"/>
              </a:spcAft>
              <a:defRPr sz="4000">
                <a:solidFill>
                  <a:schemeClr val="bg2"/>
                </a:solidFill>
                <a:latin typeface="AU Passata" pitchFamily="34" charset="0"/>
              </a:defRPr>
            </a:lvl4pPr>
            <a:lvl5pPr algn="l" rtl="0" eaLnBrk="1" fontAlgn="base" hangingPunct="1">
              <a:lnSpc>
                <a:spcPct val="83000"/>
              </a:lnSpc>
              <a:spcBef>
                <a:spcPct val="0"/>
              </a:spcBef>
              <a:spcAft>
                <a:spcPct val="0"/>
              </a:spcAft>
              <a:defRPr sz="4000">
                <a:solidFill>
                  <a:schemeClr val="bg2"/>
                </a:solidFill>
                <a:latin typeface="AU Passata" pitchFamily="34" charset="0"/>
              </a:defRPr>
            </a:lvl5pPr>
            <a:lvl6pPr marL="457200" algn="l" rtl="0" eaLnBrk="1" fontAlgn="base" hangingPunct="1">
              <a:lnSpc>
                <a:spcPct val="83000"/>
              </a:lnSpc>
              <a:spcBef>
                <a:spcPct val="0"/>
              </a:spcBef>
              <a:spcAft>
                <a:spcPct val="0"/>
              </a:spcAft>
              <a:defRPr sz="4000">
                <a:solidFill>
                  <a:schemeClr val="bg2"/>
                </a:solidFill>
                <a:latin typeface="AU Passata" pitchFamily="34" charset="0"/>
              </a:defRPr>
            </a:lvl6pPr>
            <a:lvl7pPr marL="914400" algn="l" rtl="0" eaLnBrk="1" fontAlgn="base" hangingPunct="1">
              <a:lnSpc>
                <a:spcPct val="83000"/>
              </a:lnSpc>
              <a:spcBef>
                <a:spcPct val="0"/>
              </a:spcBef>
              <a:spcAft>
                <a:spcPct val="0"/>
              </a:spcAft>
              <a:defRPr sz="4000">
                <a:solidFill>
                  <a:schemeClr val="bg2"/>
                </a:solidFill>
                <a:latin typeface="AU Passata" pitchFamily="34" charset="0"/>
              </a:defRPr>
            </a:lvl7pPr>
            <a:lvl8pPr marL="1371600" algn="l" rtl="0" eaLnBrk="1" fontAlgn="base" hangingPunct="1">
              <a:lnSpc>
                <a:spcPct val="83000"/>
              </a:lnSpc>
              <a:spcBef>
                <a:spcPct val="0"/>
              </a:spcBef>
              <a:spcAft>
                <a:spcPct val="0"/>
              </a:spcAft>
              <a:defRPr sz="4000">
                <a:solidFill>
                  <a:schemeClr val="bg2"/>
                </a:solidFill>
                <a:latin typeface="AU Passata" pitchFamily="34" charset="0"/>
              </a:defRPr>
            </a:lvl8pPr>
            <a:lvl9pPr marL="1828800" algn="l" rtl="0" eaLnBrk="1" fontAlgn="base" hangingPunct="1">
              <a:lnSpc>
                <a:spcPct val="83000"/>
              </a:lnSpc>
              <a:spcBef>
                <a:spcPct val="0"/>
              </a:spcBef>
              <a:spcAft>
                <a:spcPct val="0"/>
              </a:spcAft>
              <a:defRPr sz="4000">
                <a:solidFill>
                  <a:schemeClr val="bg2"/>
                </a:solidFill>
                <a:latin typeface="AU Passata" pitchFamily="34" charset="0"/>
              </a:defRPr>
            </a:lvl9pPr>
          </a:lstStyle>
          <a:p>
            <a:r>
              <a:rPr lang="da-DK" sz="4400" kern="0" dirty="0">
                <a:latin typeface="AU Passata Light"/>
              </a:rPr>
              <a:t>De første uger på studiet </a:t>
            </a:r>
            <a:endParaRPr lang="da-DK" sz="4400" kern="0" dirty="0"/>
          </a:p>
        </p:txBody>
      </p:sp>
      <p:pic>
        <p:nvPicPr>
          <p:cNvPr id="7" name="Billede 8" descr="Et billede, der indeholder tekst&#10;&#10;Beskrivelsen er genereret automatisk">
            <a:extLst>
              <a:ext uri="{FF2B5EF4-FFF2-40B4-BE49-F238E27FC236}">
                <a16:creationId xmlns:a16="http://schemas.microsoft.com/office/drawing/2014/main" id="{4BC8DA89-DE32-A7C6-0407-D266086E8B02}"/>
              </a:ext>
            </a:extLst>
          </p:cNvPr>
          <p:cNvPicPr>
            <a:picLocks noChangeAspect="1"/>
          </p:cNvPicPr>
          <p:nvPr/>
        </p:nvPicPr>
        <p:blipFill>
          <a:blip r:embed="rId3"/>
          <a:stretch>
            <a:fillRect/>
          </a:stretch>
        </p:blipFill>
        <p:spPr>
          <a:xfrm>
            <a:off x="3478330" y="1249966"/>
            <a:ext cx="6040311" cy="4964589"/>
          </a:xfrm>
          <a:prstGeom prst="rect">
            <a:avLst/>
          </a:prstGeom>
        </p:spPr>
      </p:pic>
      <p:sp>
        <p:nvSpPr>
          <p:cNvPr id="15" name="Rektangel 14">
            <a:extLst>
              <a:ext uri="{FF2B5EF4-FFF2-40B4-BE49-F238E27FC236}">
                <a16:creationId xmlns:a16="http://schemas.microsoft.com/office/drawing/2014/main" id="{6F5F73E2-4362-1CB8-1F27-8DB998EB2942}"/>
              </a:ext>
            </a:extLst>
          </p:cNvPr>
          <p:cNvSpPr/>
          <p:nvPr/>
        </p:nvSpPr>
        <p:spPr bwMode="auto">
          <a:xfrm>
            <a:off x="345653" y="1248849"/>
            <a:ext cx="2841286" cy="1884154"/>
          </a:xfrm>
          <a:prstGeom prst="rect">
            <a:avLst/>
          </a:prstGeom>
          <a:solidFill>
            <a:schemeClr val="accent3">
              <a:lumMod val="20000"/>
              <a:lumOff val="80000"/>
            </a:schemeClr>
          </a:solidFill>
          <a:ln w="1778" cap="flat" cmpd="sng" algn="ctr">
            <a:solidFill>
              <a:schemeClr val="accent3">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da-DK" sz="1600" b="0" i="0" u="none" strike="noStrike" cap="none" normalizeH="0" baseline="0" dirty="0" err="1">
              <a:ln>
                <a:noFill/>
              </a:ln>
              <a:solidFill>
                <a:schemeClr val="bg1"/>
              </a:solidFill>
              <a:effectLst/>
              <a:latin typeface="AU Passata" pitchFamily="34" charset="0"/>
            </a:endParaRPr>
          </a:p>
        </p:txBody>
      </p:sp>
      <p:sp>
        <p:nvSpPr>
          <p:cNvPr id="14" name="Tekstfelt 13">
            <a:extLst>
              <a:ext uri="{FF2B5EF4-FFF2-40B4-BE49-F238E27FC236}">
                <a16:creationId xmlns:a16="http://schemas.microsoft.com/office/drawing/2014/main" id="{EE4D4EA4-F268-5AD0-3E8B-1D3B7EB04DE6}"/>
              </a:ext>
            </a:extLst>
          </p:cNvPr>
          <p:cNvSpPr txBox="1"/>
          <p:nvPr/>
        </p:nvSpPr>
        <p:spPr>
          <a:xfrm>
            <a:off x="443258" y="1398988"/>
            <a:ext cx="2652967" cy="1578894"/>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lnSpc>
                <a:spcPct val="95000"/>
              </a:lnSpc>
            </a:pPr>
            <a:r>
              <a:rPr lang="da-DK" sz="1800" dirty="0">
                <a:solidFill>
                  <a:srgbClr val="002060"/>
                </a:solidFill>
                <a:latin typeface="AU Passata"/>
              </a:rPr>
              <a:t>På din studieportal </a:t>
            </a:r>
            <a:br>
              <a:rPr lang="da-DK" sz="1800" dirty="0">
                <a:solidFill>
                  <a:srgbClr val="002060"/>
                </a:solidFill>
                <a:latin typeface="AU Passata"/>
              </a:rPr>
            </a:br>
            <a:r>
              <a:rPr lang="da-DK" sz="1800" dirty="0">
                <a:solidFill>
                  <a:srgbClr val="002060"/>
                </a:solidFill>
                <a:latin typeface="AU Passata"/>
              </a:rPr>
              <a:t>under ‘Studiestart’ &gt;&gt; </a:t>
            </a:r>
            <a:br>
              <a:rPr lang="da-DK" sz="1800" dirty="0">
                <a:solidFill>
                  <a:srgbClr val="002060"/>
                </a:solidFill>
                <a:latin typeface="AU Passata"/>
              </a:rPr>
            </a:br>
            <a:r>
              <a:rPr lang="da-DK" sz="1800" dirty="0">
                <a:solidFill>
                  <a:srgbClr val="002060"/>
                </a:solidFill>
                <a:latin typeface="AU Passata"/>
              </a:rPr>
              <a:t>‘De første tid på studiet’ </a:t>
            </a:r>
            <a:br>
              <a:rPr lang="da-DK" sz="1800" dirty="0">
                <a:solidFill>
                  <a:srgbClr val="002060"/>
                </a:solidFill>
                <a:latin typeface="AU Passata"/>
              </a:rPr>
            </a:br>
            <a:r>
              <a:rPr lang="da-DK" sz="1800" dirty="0">
                <a:solidFill>
                  <a:srgbClr val="002060"/>
                </a:solidFill>
                <a:latin typeface="AU Passata"/>
              </a:rPr>
              <a:t>har Studievejledningen </a:t>
            </a:r>
            <a:br>
              <a:rPr lang="da-DK" sz="1800" dirty="0">
                <a:solidFill>
                  <a:srgbClr val="002060"/>
                </a:solidFill>
                <a:latin typeface="AU Passata"/>
              </a:rPr>
            </a:br>
            <a:r>
              <a:rPr lang="da-DK" sz="1800" dirty="0">
                <a:solidFill>
                  <a:srgbClr val="002060"/>
                </a:solidFill>
                <a:latin typeface="AU Passata"/>
              </a:rPr>
              <a:t>samlet et par gode råd til dig som ny studerende.</a:t>
            </a:r>
            <a:r>
              <a:rPr lang="da-DK" sz="1800" dirty="0">
                <a:latin typeface="AU Passata"/>
                <a:ea typeface="AU Passata"/>
                <a:cs typeface="AU Passata"/>
              </a:rPr>
              <a:t>​</a:t>
            </a:r>
            <a:endParaRPr lang="da-DK" dirty="0"/>
          </a:p>
        </p:txBody>
      </p:sp>
    </p:spTree>
    <p:extLst>
      <p:ext uri="{BB962C8B-B14F-4D97-AF65-F5344CB8AC3E}">
        <p14:creationId xmlns:p14="http://schemas.microsoft.com/office/powerpoint/2010/main" val="4192116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07F888-2B15-415D-942C-8DB4C4CD500B}"/>
              </a:ext>
            </a:extLst>
          </p:cNvPr>
          <p:cNvSpPr txBox="1">
            <a:spLocks/>
          </p:cNvSpPr>
          <p:nvPr/>
        </p:nvSpPr>
        <p:spPr bwMode="auto">
          <a:xfrm>
            <a:off x="315913" y="499080"/>
            <a:ext cx="11557000" cy="609398"/>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l" rtl="0" eaLnBrk="1" fontAlgn="base" hangingPunct="1">
              <a:lnSpc>
                <a:spcPct val="90000"/>
              </a:lnSpc>
              <a:spcBef>
                <a:spcPct val="0"/>
              </a:spcBef>
              <a:spcAft>
                <a:spcPct val="0"/>
              </a:spcAft>
              <a:defRPr sz="6000" b="1" cap="all" baseline="0">
                <a:solidFill>
                  <a:schemeClr val="bg1"/>
                </a:solidFill>
                <a:latin typeface="AU Passata Light" panose="020B0303030902030804" pitchFamily="34" charset="0"/>
                <a:ea typeface="+mj-ea"/>
                <a:cs typeface="+mj-cs"/>
              </a:defRPr>
            </a:lvl1pPr>
            <a:lvl2pPr algn="l" rtl="0" eaLnBrk="1" fontAlgn="base" hangingPunct="1">
              <a:lnSpc>
                <a:spcPct val="83000"/>
              </a:lnSpc>
              <a:spcBef>
                <a:spcPct val="0"/>
              </a:spcBef>
              <a:spcAft>
                <a:spcPct val="0"/>
              </a:spcAft>
              <a:defRPr sz="4000">
                <a:solidFill>
                  <a:schemeClr val="bg2"/>
                </a:solidFill>
                <a:latin typeface="AU Passata" pitchFamily="34" charset="0"/>
              </a:defRPr>
            </a:lvl2pPr>
            <a:lvl3pPr algn="l" rtl="0" eaLnBrk="1" fontAlgn="base" hangingPunct="1">
              <a:lnSpc>
                <a:spcPct val="83000"/>
              </a:lnSpc>
              <a:spcBef>
                <a:spcPct val="0"/>
              </a:spcBef>
              <a:spcAft>
                <a:spcPct val="0"/>
              </a:spcAft>
              <a:defRPr sz="4000">
                <a:solidFill>
                  <a:schemeClr val="bg2"/>
                </a:solidFill>
                <a:latin typeface="AU Passata" pitchFamily="34" charset="0"/>
              </a:defRPr>
            </a:lvl3pPr>
            <a:lvl4pPr algn="l" rtl="0" eaLnBrk="1" fontAlgn="base" hangingPunct="1">
              <a:lnSpc>
                <a:spcPct val="83000"/>
              </a:lnSpc>
              <a:spcBef>
                <a:spcPct val="0"/>
              </a:spcBef>
              <a:spcAft>
                <a:spcPct val="0"/>
              </a:spcAft>
              <a:defRPr sz="4000">
                <a:solidFill>
                  <a:schemeClr val="bg2"/>
                </a:solidFill>
                <a:latin typeface="AU Passata" pitchFamily="34" charset="0"/>
              </a:defRPr>
            </a:lvl4pPr>
            <a:lvl5pPr algn="l" rtl="0" eaLnBrk="1" fontAlgn="base" hangingPunct="1">
              <a:lnSpc>
                <a:spcPct val="83000"/>
              </a:lnSpc>
              <a:spcBef>
                <a:spcPct val="0"/>
              </a:spcBef>
              <a:spcAft>
                <a:spcPct val="0"/>
              </a:spcAft>
              <a:defRPr sz="4000">
                <a:solidFill>
                  <a:schemeClr val="bg2"/>
                </a:solidFill>
                <a:latin typeface="AU Passata" pitchFamily="34" charset="0"/>
              </a:defRPr>
            </a:lvl5pPr>
            <a:lvl6pPr marL="457200" algn="l" rtl="0" eaLnBrk="1" fontAlgn="base" hangingPunct="1">
              <a:lnSpc>
                <a:spcPct val="83000"/>
              </a:lnSpc>
              <a:spcBef>
                <a:spcPct val="0"/>
              </a:spcBef>
              <a:spcAft>
                <a:spcPct val="0"/>
              </a:spcAft>
              <a:defRPr sz="4000">
                <a:solidFill>
                  <a:schemeClr val="bg2"/>
                </a:solidFill>
                <a:latin typeface="AU Passata" pitchFamily="34" charset="0"/>
              </a:defRPr>
            </a:lvl6pPr>
            <a:lvl7pPr marL="914400" algn="l" rtl="0" eaLnBrk="1" fontAlgn="base" hangingPunct="1">
              <a:lnSpc>
                <a:spcPct val="83000"/>
              </a:lnSpc>
              <a:spcBef>
                <a:spcPct val="0"/>
              </a:spcBef>
              <a:spcAft>
                <a:spcPct val="0"/>
              </a:spcAft>
              <a:defRPr sz="4000">
                <a:solidFill>
                  <a:schemeClr val="bg2"/>
                </a:solidFill>
                <a:latin typeface="AU Passata" pitchFamily="34" charset="0"/>
              </a:defRPr>
            </a:lvl7pPr>
            <a:lvl8pPr marL="1371600" algn="l" rtl="0" eaLnBrk="1" fontAlgn="base" hangingPunct="1">
              <a:lnSpc>
                <a:spcPct val="83000"/>
              </a:lnSpc>
              <a:spcBef>
                <a:spcPct val="0"/>
              </a:spcBef>
              <a:spcAft>
                <a:spcPct val="0"/>
              </a:spcAft>
              <a:defRPr sz="4000">
                <a:solidFill>
                  <a:schemeClr val="bg2"/>
                </a:solidFill>
                <a:latin typeface="AU Passata" pitchFamily="34" charset="0"/>
              </a:defRPr>
            </a:lvl8pPr>
            <a:lvl9pPr marL="1828800" algn="l" rtl="0" eaLnBrk="1" fontAlgn="base" hangingPunct="1">
              <a:lnSpc>
                <a:spcPct val="83000"/>
              </a:lnSpc>
              <a:spcBef>
                <a:spcPct val="0"/>
              </a:spcBef>
              <a:spcAft>
                <a:spcPct val="0"/>
              </a:spcAft>
              <a:defRPr sz="4000">
                <a:solidFill>
                  <a:schemeClr val="bg2"/>
                </a:solidFill>
                <a:latin typeface="AU Passata" pitchFamily="34" charset="0"/>
              </a:defRPr>
            </a:lvl9pPr>
          </a:lstStyle>
          <a:p>
            <a:r>
              <a:rPr lang="da-DK" sz="4400" kern="0">
                <a:latin typeface="AU Passata Light"/>
              </a:rPr>
              <a:t>VIGTIGT AT VIDE OM DIT STUDIE</a:t>
            </a:r>
            <a:endParaRPr lang="da-DK" sz="4400" b="0" kern="0">
              <a:latin typeface="AU Passata Light"/>
            </a:endParaRPr>
          </a:p>
        </p:txBody>
      </p:sp>
      <p:sp>
        <p:nvSpPr>
          <p:cNvPr id="2" name="Tekstfelt 1">
            <a:extLst>
              <a:ext uri="{FF2B5EF4-FFF2-40B4-BE49-F238E27FC236}">
                <a16:creationId xmlns:a16="http://schemas.microsoft.com/office/drawing/2014/main" id="{7DCC7767-3A7D-4579-A024-27DE9409AEF0}"/>
              </a:ext>
            </a:extLst>
          </p:cNvPr>
          <p:cNvSpPr txBox="1"/>
          <p:nvPr/>
        </p:nvSpPr>
        <p:spPr>
          <a:xfrm>
            <a:off x="531535" y="1466102"/>
            <a:ext cx="10778050" cy="366561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99000"/>
              </a:lnSpc>
              <a:spcBef>
                <a:spcPts val="600"/>
              </a:spcBef>
            </a:pPr>
            <a:r>
              <a:rPr lang="da-DK" sz="2000" b="1" dirty="0">
                <a:solidFill>
                  <a:schemeClr val="bg1"/>
                </a:solidFill>
                <a:latin typeface="AU Passata"/>
                <a:cs typeface="Arial"/>
              </a:rPr>
              <a:t>Studiestartsprøven</a:t>
            </a:r>
            <a:endParaRPr lang="en-US" sz="2000" dirty="0">
              <a:solidFill>
                <a:schemeClr val="bg1"/>
              </a:solidFill>
              <a:latin typeface="AU Passata"/>
              <a:cs typeface="Arial"/>
            </a:endParaRPr>
          </a:p>
          <a:p>
            <a:pPr marL="342900" indent="-342900">
              <a:lnSpc>
                <a:spcPct val="99000"/>
              </a:lnSpc>
              <a:spcBef>
                <a:spcPts val="600"/>
              </a:spcBef>
              <a:buFont typeface="Arial,Sans-Serif"/>
              <a:buChar char="•"/>
            </a:pPr>
            <a:r>
              <a:rPr lang="da-DK" sz="2000" dirty="0">
                <a:solidFill>
                  <a:schemeClr val="bg1"/>
                </a:solidFill>
                <a:latin typeface="AU Passata"/>
                <a:cs typeface="Arial"/>
              </a:rPr>
              <a:t>Skal vise, at du er studieaktiv. Deltagelse er en forudsætning for at fortsætte på dit studie. </a:t>
            </a:r>
            <a:endParaRPr lang="en-US" sz="2000" dirty="0">
              <a:solidFill>
                <a:schemeClr val="bg1"/>
              </a:solidFill>
              <a:latin typeface="AU Passata"/>
              <a:cs typeface="Arial"/>
            </a:endParaRPr>
          </a:p>
          <a:p>
            <a:pPr>
              <a:lnSpc>
                <a:spcPct val="99000"/>
              </a:lnSpc>
              <a:spcBef>
                <a:spcPts val="600"/>
              </a:spcBef>
            </a:pPr>
            <a:endParaRPr lang="da-DK" sz="2000" dirty="0">
              <a:solidFill>
                <a:schemeClr val="bg1"/>
              </a:solidFill>
              <a:cs typeface="Arial"/>
            </a:endParaRPr>
          </a:p>
          <a:p>
            <a:pPr>
              <a:lnSpc>
                <a:spcPct val="99000"/>
              </a:lnSpc>
              <a:spcBef>
                <a:spcPts val="600"/>
              </a:spcBef>
            </a:pPr>
            <a:r>
              <a:rPr lang="da-DK" sz="2000" b="1" dirty="0">
                <a:solidFill>
                  <a:schemeClr val="bg1"/>
                </a:solidFill>
                <a:latin typeface="AU Passata"/>
                <a:cs typeface="Arial"/>
              </a:rPr>
              <a:t>Førsteårsprøven</a:t>
            </a:r>
            <a:endParaRPr lang="en-US" sz="2000" dirty="0">
              <a:solidFill>
                <a:schemeClr val="bg1"/>
              </a:solidFill>
              <a:latin typeface="AU Passata"/>
              <a:cs typeface="Arial"/>
            </a:endParaRPr>
          </a:p>
          <a:p>
            <a:pPr marL="342900" indent="-342900">
              <a:lnSpc>
                <a:spcPct val="99000"/>
              </a:lnSpc>
              <a:spcBef>
                <a:spcPts val="600"/>
              </a:spcBef>
              <a:buFont typeface="Arial,Sans-Serif"/>
              <a:buChar char="•"/>
            </a:pPr>
            <a:r>
              <a:rPr lang="da-DK" sz="2000" dirty="0">
                <a:solidFill>
                  <a:schemeClr val="bg1"/>
                </a:solidFill>
                <a:latin typeface="AU Passata"/>
                <a:cs typeface="Arial"/>
              </a:rPr>
              <a:t>Skal vurdere studieegnethed</a:t>
            </a:r>
            <a:endParaRPr lang="en-US" sz="2000" dirty="0">
              <a:solidFill>
                <a:schemeClr val="bg1"/>
              </a:solidFill>
              <a:latin typeface="AU Passata"/>
              <a:cs typeface="Arial"/>
            </a:endParaRPr>
          </a:p>
          <a:p>
            <a:pPr marL="342900" indent="-342900">
              <a:lnSpc>
                <a:spcPct val="99000"/>
              </a:lnSpc>
              <a:spcBef>
                <a:spcPts val="600"/>
              </a:spcBef>
              <a:buFont typeface="Arial,Sans-Serif"/>
              <a:buChar char="•"/>
            </a:pPr>
            <a:r>
              <a:rPr lang="da-DK" sz="2000" dirty="0">
                <a:solidFill>
                  <a:schemeClr val="bg1"/>
                </a:solidFill>
                <a:latin typeface="AU Passata"/>
                <a:cs typeface="Arial"/>
              </a:rPr>
              <a:t>50 ECTS kurser på første studieår skal bestås inden udgangen af første studieår</a:t>
            </a:r>
            <a:endParaRPr lang="en-US" sz="2000" dirty="0">
              <a:solidFill>
                <a:schemeClr val="bg1"/>
              </a:solidFill>
              <a:latin typeface="AU Passata"/>
              <a:cs typeface="Arial"/>
            </a:endParaRPr>
          </a:p>
          <a:p>
            <a:pPr marL="342900" indent="-342900">
              <a:lnSpc>
                <a:spcPct val="99000"/>
              </a:lnSpc>
              <a:spcBef>
                <a:spcPts val="600"/>
              </a:spcBef>
              <a:buFont typeface="Arial,Sans-Serif"/>
              <a:buChar char="•"/>
            </a:pPr>
            <a:r>
              <a:rPr lang="da-DK" sz="2000" dirty="0">
                <a:solidFill>
                  <a:schemeClr val="bg1"/>
                </a:solidFill>
                <a:latin typeface="AU Passata"/>
                <a:cs typeface="Arial"/>
              </a:rPr>
              <a:t>Du har 2 eksamensforsøg til at bestå hvert enkelt kursus.</a:t>
            </a:r>
            <a:endParaRPr lang="en-US" sz="2000" dirty="0">
              <a:solidFill>
                <a:schemeClr val="bg1"/>
              </a:solidFill>
              <a:latin typeface="AU Passata"/>
              <a:cs typeface="Arial"/>
            </a:endParaRPr>
          </a:p>
          <a:p>
            <a:pPr marL="342900" indent="-342900">
              <a:lnSpc>
                <a:spcPct val="99000"/>
              </a:lnSpc>
              <a:spcBef>
                <a:spcPts val="600"/>
              </a:spcBef>
              <a:buFont typeface="Arial,Sans-Serif"/>
              <a:buChar char="•"/>
            </a:pPr>
            <a:r>
              <a:rPr lang="da-DK" sz="2000" dirty="0">
                <a:solidFill>
                  <a:schemeClr val="bg1"/>
                </a:solidFill>
                <a:latin typeface="AU Passata"/>
                <a:cs typeface="Arial"/>
              </a:rPr>
              <a:t>Det er ikke tilladt at afmelde sig undervisning eller eksamen i disse kurser.</a:t>
            </a:r>
            <a:endParaRPr lang="en-US" sz="2000" dirty="0">
              <a:solidFill>
                <a:schemeClr val="bg1"/>
              </a:solidFill>
              <a:latin typeface="AU Passata"/>
              <a:cs typeface="Arial"/>
            </a:endParaRPr>
          </a:p>
          <a:p>
            <a:pPr marL="342900" indent="-342900">
              <a:lnSpc>
                <a:spcPct val="99000"/>
              </a:lnSpc>
              <a:spcBef>
                <a:spcPts val="600"/>
              </a:spcBef>
              <a:buFont typeface="Arial,Sans-Serif"/>
              <a:buChar char="•"/>
            </a:pPr>
            <a:r>
              <a:rPr lang="da-DK" sz="2000" dirty="0">
                <a:solidFill>
                  <a:schemeClr val="bg1"/>
                </a:solidFill>
                <a:latin typeface="AU Passata"/>
                <a:cs typeface="Arial"/>
              </a:rPr>
              <a:t>Det er muligt at søge dispensation fra førsteårsprøvens krav på mitstudie.au.dk</a:t>
            </a:r>
            <a:endParaRPr lang="da-DK" dirty="0">
              <a:solidFill>
                <a:schemeClr val="bg1"/>
              </a:solidFill>
              <a:latin typeface="AU Passata"/>
            </a:endParaRPr>
          </a:p>
          <a:p>
            <a:pPr>
              <a:lnSpc>
                <a:spcPct val="100000"/>
              </a:lnSpc>
            </a:pPr>
            <a:endParaRPr lang="en-US" sz="2000" dirty="0">
              <a:solidFill>
                <a:srgbClr val="FFFFFF"/>
              </a:solidFill>
              <a:latin typeface="+mn-lt"/>
              <a:cs typeface="Arial"/>
            </a:endParaRPr>
          </a:p>
        </p:txBody>
      </p:sp>
    </p:spTree>
    <p:extLst>
      <p:ext uri="{BB962C8B-B14F-4D97-AF65-F5344CB8AC3E}">
        <p14:creationId xmlns:p14="http://schemas.microsoft.com/office/powerpoint/2010/main" val="1657524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07F888-2B15-415D-942C-8DB4C4CD500B}"/>
              </a:ext>
            </a:extLst>
          </p:cNvPr>
          <p:cNvSpPr txBox="1">
            <a:spLocks/>
          </p:cNvSpPr>
          <p:nvPr/>
        </p:nvSpPr>
        <p:spPr bwMode="auto">
          <a:xfrm>
            <a:off x="315913" y="499080"/>
            <a:ext cx="11557000" cy="609398"/>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l" rtl="0" eaLnBrk="1" fontAlgn="base" hangingPunct="1">
              <a:lnSpc>
                <a:spcPct val="90000"/>
              </a:lnSpc>
              <a:spcBef>
                <a:spcPct val="0"/>
              </a:spcBef>
              <a:spcAft>
                <a:spcPct val="0"/>
              </a:spcAft>
              <a:defRPr sz="6000" b="1" cap="all" baseline="0">
                <a:solidFill>
                  <a:schemeClr val="bg1"/>
                </a:solidFill>
                <a:latin typeface="AU Passata Light" panose="020B0303030902030804" pitchFamily="34" charset="0"/>
                <a:ea typeface="+mj-ea"/>
                <a:cs typeface="+mj-cs"/>
              </a:defRPr>
            </a:lvl1pPr>
            <a:lvl2pPr algn="l" rtl="0" eaLnBrk="1" fontAlgn="base" hangingPunct="1">
              <a:lnSpc>
                <a:spcPct val="83000"/>
              </a:lnSpc>
              <a:spcBef>
                <a:spcPct val="0"/>
              </a:spcBef>
              <a:spcAft>
                <a:spcPct val="0"/>
              </a:spcAft>
              <a:defRPr sz="4000">
                <a:solidFill>
                  <a:schemeClr val="bg2"/>
                </a:solidFill>
                <a:latin typeface="AU Passata" pitchFamily="34" charset="0"/>
              </a:defRPr>
            </a:lvl2pPr>
            <a:lvl3pPr algn="l" rtl="0" eaLnBrk="1" fontAlgn="base" hangingPunct="1">
              <a:lnSpc>
                <a:spcPct val="83000"/>
              </a:lnSpc>
              <a:spcBef>
                <a:spcPct val="0"/>
              </a:spcBef>
              <a:spcAft>
                <a:spcPct val="0"/>
              </a:spcAft>
              <a:defRPr sz="4000">
                <a:solidFill>
                  <a:schemeClr val="bg2"/>
                </a:solidFill>
                <a:latin typeface="AU Passata" pitchFamily="34" charset="0"/>
              </a:defRPr>
            </a:lvl3pPr>
            <a:lvl4pPr algn="l" rtl="0" eaLnBrk="1" fontAlgn="base" hangingPunct="1">
              <a:lnSpc>
                <a:spcPct val="83000"/>
              </a:lnSpc>
              <a:spcBef>
                <a:spcPct val="0"/>
              </a:spcBef>
              <a:spcAft>
                <a:spcPct val="0"/>
              </a:spcAft>
              <a:defRPr sz="4000">
                <a:solidFill>
                  <a:schemeClr val="bg2"/>
                </a:solidFill>
                <a:latin typeface="AU Passata" pitchFamily="34" charset="0"/>
              </a:defRPr>
            </a:lvl4pPr>
            <a:lvl5pPr algn="l" rtl="0" eaLnBrk="1" fontAlgn="base" hangingPunct="1">
              <a:lnSpc>
                <a:spcPct val="83000"/>
              </a:lnSpc>
              <a:spcBef>
                <a:spcPct val="0"/>
              </a:spcBef>
              <a:spcAft>
                <a:spcPct val="0"/>
              </a:spcAft>
              <a:defRPr sz="4000">
                <a:solidFill>
                  <a:schemeClr val="bg2"/>
                </a:solidFill>
                <a:latin typeface="AU Passata" pitchFamily="34" charset="0"/>
              </a:defRPr>
            </a:lvl5pPr>
            <a:lvl6pPr marL="457200" algn="l" rtl="0" eaLnBrk="1" fontAlgn="base" hangingPunct="1">
              <a:lnSpc>
                <a:spcPct val="83000"/>
              </a:lnSpc>
              <a:spcBef>
                <a:spcPct val="0"/>
              </a:spcBef>
              <a:spcAft>
                <a:spcPct val="0"/>
              </a:spcAft>
              <a:defRPr sz="4000">
                <a:solidFill>
                  <a:schemeClr val="bg2"/>
                </a:solidFill>
                <a:latin typeface="AU Passata" pitchFamily="34" charset="0"/>
              </a:defRPr>
            </a:lvl6pPr>
            <a:lvl7pPr marL="914400" algn="l" rtl="0" eaLnBrk="1" fontAlgn="base" hangingPunct="1">
              <a:lnSpc>
                <a:spcPct val="83000"/>
              </a:lnSpc>
              <a:spcBef>
                <a:spcPct val="0"/>
              </a:spcBef>
              <a:spcAft>
                <a:spcPct val="0"/>
              </a:spcAft>
              <a:defRPr sz="4000">
                <a:solidFill>
                  <a:schemeClr val="bg2"/>
                </a:solidFill>
                <a:latin typeface="AU Passata" pitchFamily="34" charset="0"/>
              </a:defRPr>
            </a:lvl7pPr>
            <a:lvl8pPr marL="1371600" algn="l" rtl="0" eaLnBrk="1" fontAlgn="base" hangingPunct="1">
              <a:lnSpc>
                <a:spcPct val="83000"/>
              </a:lnSpc>
              <a:spcBef>
                <a:spcPct val="0"/>
              </a:spcBef>
              <a:spcAft>
                <a:spcPct val="0"/>
              </a:spcAft>
              <a:defRPr sz="4000">
                <a:solidFill>
                  <a:schemeClr val="bg2"/>
                </a:solidFill>
                <a:latin typeface="AU Passata" pitchFamily="34" charset="0"/>
              </a:defRPr>
            </a:lvl8pPr>
            <a:lvl9pPr marL="1828800" algn="l" rtl="0" eaLnBrk="1" fontAlgn="base" hangingPunct="1">
              <a:lnSpc>
                <a:spcPct val="83000"/>
              </a:lnSpc>
              <a:spcBef>
                <a:spcPct val="0"/>
              </a:spcBef>
              <a:spcAft>
                <a:spcPct val="0"/>
              </a:spcAft>
              <a:defRPr sz="4000">
                <a:solidFill>
                  <a:schemeClr val="bg2"/>
                </a:solidFill>
                <a:latin typeface="AU Passata" pitchFamily="34" charset="0"/>
              </a:defRPr>
            </a:lvl9pPr>
          </a:lstStyle>
          <a:p>
            <a:r>
              <a:rPr lang="da-DK" sz="4400" kern="0">
                <a:latin typeface="AU Passata Light"/>
              </a:rPr>
              <a:t>VIGTIGT AT VIDE OM DIT STUDIE</a:t>
            </a:r>
            <a:endParaRPr lang="da-DK" sz="4400" b="0" kern="0">
              <a:latin typeface="AU Passata Light"/>
            </a:endParaRPr>
          </a:p>
        </p:txBody>
      </p:sp>
      <p:sp>
        <p:nvSpPr>
          <p:cNvPr id="3" name="Tekstfelt 2">
            <a:extLst>
              <a:ext uri="{FF2B5EF4-FFF2-40B4-BE49-F238E27FC236}">
                <a16:creationId xmlns:a16="http://schemas.microsoft.com/office/drawing/2014/main" id="{238089DC-9F9D-4546-B54B-30CF6ADBDEAB}"/>
              </a:ext>
            </a:extLst>
          </p:cNvPr>
          <p:cNvSpPr txBox="1"/>
          <p:nvPr/>
        </p:nvSpPr>
        <p:spPr>
          <a:xfrm>
            <a:off x="798882" y="1609041"/>
            <a:ext cx="2743200" cy="58477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95000"/>
              </a:lnSpc>
            </a:pPr>
            <a:r>
              <a:rPr lang="da-DK" sz="2000" dirty="0">
                <a:solidFill>
                  <a:srgbClr val="FFFFFF"/>
                </a:solidFill>
                <a:latin typeface="+mn-lt"/>
              </a:rPr>
              <a:t>Det er et </a:t>
            </a:r>
            <a:r>
              <a:rPr lang="da-DK" sz="2000" b="1" dirty="0">
                <a:solidFill>
                  <a:srgbClr val="FFFFFF"/>
                </a:solidFill>
                <a:latin typeface="+mn-lt"/>
              </a:rPr>
              <a:t>fuldtidsstudie </a:t>
            </a:r>
            <a:br>
              <a:rPr lang="da-DK" sz="2000" dirty="0">
                <a:solidFill>
                  <a:srgbClr val="FFFFFF"/>
                </a:solidFill>
                <a:latin typeface="+mn-lt"/>
              </a:rPr>
            </a:br>
            <a:r>
              <a:rPr lang="da-DK" sz="2000" dirty="0">
                <a:solidFill>
                  <a:srgbClr val="FFFFFF"/>
                </a:solidFill>
                <a:latin typeface="+mn-lt"/>
              </a:rPr>
              <a:t>= 60 ECTS hvert år</a:t>
            </a:r>
            <a:endParaRPr lang="da-DK" sz="2000" dirty="0"/>
          </a:p>
        </p:txBody>
      </p:sp>
      <p:sp>
        <p:nvSpPr>
          <p:cNvPr id="5" name="Tekstfelt 4">
            <a:extLst>
              <a:ext uri="{FF2B5EF4-FFF2-40B4-BE49-F238E27FC236}">
                <a16:creationId xmlns:a16="http://schemas.microsoft.com/office/drawing/2014/main" id="{01F47674-DF41-4CB1-99E8-0B8D7054884B}"/>
              </a:ext>
            </a:extLst>
          </p:cNvPr>
          <p:cNvSpPr txBox="1"/>
          <p:nvPr/>
        </p:nvSpPr>
        <p:spPr>
          <a:xfrm>
            <a:off x="1831994" y="2698363"/>
            <a:ext cx="2932761" cy="116955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95000"/>
              </a:lnSpc>
            </a:pPr>
            <a:r>
              <a:rPr lang="da-DK" sz="2000" b="1" dirty="0">
                <a:solidFill>
                  <a:schemeClr val="bg1"/>
                </a:solidFill>
                <a:latin typeface="+mn-lt"/>
              </a:rPr>
              <a:t>Fremdriftsreformen</a:t>
            </a:r>
            <a:br>
              <a:rPr lang="da-DK" sz="2000" dirty="0">
                <a:solidFill>
                  <a:srgbClr val="FFFFFF"/>
                </a:solidFill>
                <a:latin typeface="+mn-lt"/>
              </a:rPr>
            </a:br>
            <a:r>
              <a:rPr lang="da-DK" sz="2000" dirty="0">
                <a:solidFill>
                  <a:srgbClr val="FFFFFF"/>
                </a:solidFill>
                <a:latin typeface="+mn-lt"/>
              </a:rPr>
              <a:t>Den normerede studietid er 3 år med en </a:t>
            </a:r>
            <a:r>
              <a:rPr lang="da-DK" sz="2000" b="1" dirty="0">
                <a:solidFill>
                  <a:srgbClr val="FFFFFF"/>
                </a:solidFill>
                <a:latin typeface="+mn-lt"/>
              </a:rPr>
              <a:t>maksimal studietid</a:t>
            </a:r>
            <a:r>
              <a:rPr lang="da-DK" sz="2000" dirty="0">
                <a:solidFill>
                  <a:srgbClr val="FFFFFF"/>
                </a:solidFill>
                <a:latin typeface="+mn-lt"/>
              </a:rPr>
              <a:t> efter 4 år</a:t>
            </a:r>
            <a:endParaRPr lang="da-DK" sz="2000" dirty="0"/>
          </a:p>
        </p:txBody>
      </p:sp>
      <p:sp>
        <p:nvSpPr>
          <p:cNvPr id="6" name="Tekstfelt 5">
            <a:extLst>
              <a:ext uri="{FF2B5EF4-FFF2-40B4-BE49-F238E27FC236}">
                <a16:creationId xmlns:a16="http://schemas.microsoft.com/office/drawing/2014/main" id="{E14F372D-F4B8-45D9-AA1F-423A8FC7FF00}"/>
              </a:ext>
            </a:extLst>
          </p:cNvPr>
          <p:cNvSpPr txBox="1"/>
          <p:nvPr/>
        </p:nvSpPr>
        <p:spPr>
          <a:xfrm>
            <a:off x="3187362" y="4365503"/>
            <a:ext cx="2743200" cy="87716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95000"/>
              </a:lnSpc>
            </a:pPr>
            <a:r>
              <a:rPr lang="da-DK" sz="2000" dirty="0">
                <a:solidFill>
                  <a:srgbClr val="FFFFFF"/>
                </a:solidFill>
                <a:latin typeface="+mn-lt"/>
              </a:rPr>
              <a:t>Det er muligt at søge om </a:t>
            </a:r>
            <a:r>
              <a:rPr lang="da-DK" sz="2000" b="1" dirty="0">
                <a:solidFill>
                  <a:srgbClr val="FFFFFF"/>
                </a:solidFill>
                <a:latin typeface="+mn-lt"/>
              </a:rPr>
              <a:t>dispensation </a:t>
            </a:r>
            <a:r>
              <a:rPr lang="da-DK" sz="2000" dirty="0">
                <a:solidFill>
                  <a:srgbClr val="FFFFFF"/>
                </a:solidFill>
                <a:latin typeface="+mn-lt"/>
              </a:rPr>
              <a:t>fra den maksimale studietid.</a:t>
            </a:r>
            <a:endParaRPr lang="da-DK" sz="2000" dirty="0"/>
          </a:p>
        </p:txBody>
      </p:sp>
      <p:sp>
        <p:nvSpPr>
          <p:cNvPr id="7" name="Tekstfelt 6">
            <a:extLst>
              <a:ext uri="{FF2B5EF4-FFF2-40B4-BE49-F238E27FC236}">
                <a16:creationId xmlns:a16="http://schemas.microsoft.com/office/drawing/2014/main" id="{60E92735-F226-41CA-9C3E-4CBD2415109D}"/>
              </a:ext>
            </a:extLst>
          </p:cNvPr>
          <p:cNvSpPr txBox="1"/>
          <p:nvPr/>
        </p:nvSpPr>
        <p:spPr>
          <a:xfrm>
            <a:off x="6713211" y="1609041"/>
            <a:ext cx="2743200" cy="116955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95000"/>
              </a:lnSpc>
            </a:pPr>
            <a:r>
              <a:rPr lang="da-DK" sz="2000" b="1" dirty="0">
                <a:solidFill>
                  <a:srgbClr val="FFFFFF"/>
                </a:solidFill>
                <a:latin typeface="+mn-lt"/>
                <a:cs typeface="Arial"/>
              </a:rPr>
              <a:t>SU </a:t>
            </a:r>
            <a:r>
              <a:rPr lang="da-DK" sz="2000" dirty="0">
                <a:solidFill>
                  <a:srgbClr val="FFFFFF"/>
                </a:solidFill>
                <a:latin typeface="+mn-lt"/>
                <a:cs typeface="Arial"/>
              </a:rPr>
              <a:t>-</a:t>
            </a:r>
            <a:r>
              <a:rPr lang="da-DK" sz="2000" b="1" dirty="0">
                <a:solidFill>
                  <a:srgbClr val="FFFFFF"/>
                </a:solidFill>
                <a:latin typeface="+mn-lt"/>
                <a:cs typeface="Arial"/>
              </a:rPr>
              <a:t> </a:t>
            </a:r>
            <a:r>
              <a:rPr lang="da-DK" sz="2000" dirty="0">
                <a:solidFill>
                  <a:srgbClr val="FFFFFF"/>
                </a:solidFill>
                <a:latin typeface="+mn-lt"/>
                <a:cs typeface="Arial"/>
              </a:rPr>
              <a:t>kontrol to gange årligt. Ved forsinkelse på 30 ECTS eller mere, stoppes SU’en</a:t>
            </a:r>
            <a:endParaRPr lang="da-DK" dirty="0"/>
          </a:p>
        </p:txBody>
      </p:sp>
    </p:spTree>
    <p:extLst>
      <p:ext uri="{BB962C8B-B14F-4D97-AF65-F5344CB8AC3E}">
        <p14:creationId xmlns:p14="http://schemas.microsoft.com/office/powerpoint/2010/main" val="4240993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dato 2">
            <a:extLst>
              <a:ext uri="{FF2B5EF4-FFF2-40B4-BE49-F238E27FC236}">
                <a16:creationId xmlns:a16="http://schemas.microsoft.com/office/drawing/2014/main" id="{26987341-15C1-4A31-9219-C9E92576E088}"/>
              </a:ext>
            </a:extLst>
          </p:cNvPr>
          <p:cNvSpPr>
            <a:spLocks noGrp="1"/>
          </p:cNvSpPr>
          <p:nvPr>
            <p:ph type="dt" sz="half" idx="10"/>
          </p:nvPr>
        </p:nvSpPr>
        <p:spPr/>
        <p:txBody>
          <a:bodyPr/>
          <a:lstStyle/>
          <a:p>
            <a:fld id="{284EFD5F-2569-4E36-8380-879E81735E7E}" type="datetime2">
              <a:rPr lang="da-DK" smtClean="0"/>
              <a:t>22. september 2022</a:t>
            </a:fld>
            <a:endParaRPr lang="da-DK" dirty="0"/>
          </a:p>
        </p:txBody>
      </p:sp>
      <p:sp>
        <p:nvSpPr>
          <p:cNvPr id="5" name="Title 1">
            <a:extLst>
              <a:ext uri="{FF2B5EF4-FFF2-40B4-BE49-F238E27FC236}">
                <a16:creationId xmlns:a16="http://schemas.microsoft.com/office/drawing/2014/main" id="{7370C471-7897-4474-892F-5A3902D93562}"/>
              </a:ext>
            </a:extLst>
          </p:cNvPr>
          <p:cNvSpPr txBox="1">
            <a:spLocks/>
          </p:cNvSpPr>
          <p:nvPr/>
        </p:nvSpPr>
        <p:spPr bwMode="auto">
          <a:xfrm>
            <a:off x="315913" y="499080"/>
            <a:ext cx="11557000" cy="609398"/>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l" rtl="0" eaLnBrk="1" fontAlgn="base" hangingPunct="1">
              <a:lnSpc>
                <a:spcPct val="90000"/>
              </a:lnSpc>
              <a:spcBef>
                <a:spcPct val="0"/>
              </a:spcBef>
              <a:spcAft>
                <a:spcPct val="0"/>
              </a:spcAft>
              <a:defRPr sz="6000" b="1" cap="all" baseline="0">
                <a:solidFill>
                  <a:schemeClr val="bg1"/>
                </a:solidFill>
                <a:latin typeface="AU Passata Light" panose="020B0303030902030804" pitchFamily="34" charset="0"/>
                <a:ea typeface="+mj-ea"/>
                <a:cs typeface="+mj-cs"/>
              </a:defRPr>
            </a:lvl1pPr>
            <a:lvl2pPr algn="l" rtl="0" eaLnBrk="1" fontAlgn="base" hangingPunct="1">
              <a:lnSpc>
                <a:spcPct val="83000"/>
              </a:lnSpc>
              <a:spcBef>
                <a:spcPct val="0"/>
              </a:spcBef>
              <a:spcAft>
                <a:spcPct val="0"/>
              </a:spcAft>
              <a:defRPr sz="4000">
                <a:solidFill>
                  <a:schemeClr val="bg2"/>
                </a:solidFill>
                <a:latin typeface="AU Passata" pitchFamily="34" charset="0"/>
              </a:defRPr>
            </a:lvl2pPr>
            <a:lvl3pPr algn="l" rtl="0" eaLnBrk="1" fontAlgn="base" hangingPunct="1">
              <a:lnSpc>
                <a:spcPct val="83000"/>
              </a:lnSpc>
              <a:spcBef>
                <a:spcPct val="0"/>
              </a:spcBef>
              <a:spcAft>
                <a:spcPct val="0"/>
              </a:spcAft>
              <a:defRPr sz="4000">
                <a:solidFill>
                  <a:schemeClr val="bg2"/>
                </a:solidFill>
                <a:latin typeface="AU Passata" pitchFamily="34" charset="0"/>
              </a:defRPr>
            </a:lvl3pPr>
            <a:lvl4pPr algn="l" rtl="0" eaLnBrk="1" fontAlgn="base" hangingPunct="1">
              <a:lnSpc>
                <a:spcPct val="83000"/>
              </a:lnSpc>
              <a:spcBef>
                <a:spcPct val="0"/>
              </a:spcBef>
              <a:spcAft>
                <a:spcPct val="0"/>
              </a:spcAft>
              <a:defRPr sz="4000">
                <a:solidFill>
                  <a:schemeClr val="bg2"/>
                </a:solidFill>
                <a:latin typeface="AU Passata" pitchFamily="34" charset="0"/>
              </a:defRPr>
            </a:lvl4pPr>
            <a:lvl5pPr algn="l" rtl="0" eaLnBrk="1" fontAlgn="base" hangingPunct="1">
              <a:lnSpc>
                <a:spcPct val="83000"/>
              </a:lnSpc>
              <a:spcBef>
                <a:spcPct val="0"/>
              </a:spcBef>
              <a:spcAft>
                <a:spcPct val="0"/>
              </a:spcAft>
              <a:defRPr sz="4000">
                <a:solidFill>
                  <a:schemeClr val="bg2"/>
                </a:solidFill>
                <a:latin typeface="AU Passata" pitchFamily="34" charset="0"/>
              </a:defRPr>
            </a:lvl5pPr>
            <a:lvl6pPr marL="457200" algn="l" rtl="0" eaLnBrk="1" fontAlgn="base" hangingPunct="1">
              <a:lnSpc>
                <a:spcPct val="83000"/>
              </a:lnSpc>
              <a:spcBef>
                <a:spcPct val="0"/>
              </a:spcBef>
              <a:spcAft>
                <a:spcPct val="0"/>
              </a:spcAft>
              <a:defRPr sz="4000">
                <a:solidFill>
                  <a:schemeClr val="bg2"/>
                </a:solidFill>
                <a:latin typeface="AU Passata" pitchFamily="34" charset="0"/>
              </a:defRPr>
            </a:lvl6pPr>
            <a:lvl7pPr marL="914400" algn="l" rtl="0" eaLnBrk="1" fontAlgn="base" hangingPunct="1">
              <a:lnSpc>
                <a:spcPct val="83000"/>
              </a:lnSpc>
              <a:spcBef>
                <a:spcPct val="0"/>
              </a:spcBef>
              <a:spcAft>
                <a:spcPct val="0"/>
              </a:spcAft>
              <a:defRPr sz="4000">
                <a:solidFill>
                  <a:schemeClr val="bg2"/>
                </a:solidFill>
                <a:latin typeface="AU Passata" pitchFamily="34" charset="0"/>
              </a:defRPr>
            </a:lvl7pPr>
            <a:lvl8pPr marL="1371600" algn="l" rtl="0" eaLnBrk="1" fontAlgn="base" hangingPunct="1">
              <a:lnSpc>
                <a:spcPct val="83000"/>
              </a:lnSpc>
              <a:spcBef>
                <a:spcPct val="0"/>
              </a:spcBef>
              <a:spcAft>
                <a:spcPct val="0"/>
              </a:spcAft>
              <a:defRPr sz="4000">
                <a:solidFill>
                  <a:schemeClr val="bg2"/>
                </a:solidFill>
                <a:latin typeface="AU Passata" pitchFamily="34" charset="0"/>
              </a:defRPr>
            </a:lvl8pPr>
            <a:lvl9pPr marL="1828800" algn="l" rtl="0" eaLnBrk="1" fontAlgn="base" hangingPunct="1">
              <a:lnSpc>
                <a:spcPct val="83000"/>
              </a:lnSpc>
              <a:spcBef>
                <a:spcPct val="0"/>
              </a:spcBef>
              <a:spcAft>
                <a:spcPct val="0"/>
              </a:spcAft>
              <a:defRPr sz="4000">
                <a:solidFill>
                  <a:schemeClr val="bg2"/>
                </a:solidFill>
                <a:latin typeface="AU Passata" pitchFamily="34" charset="0"/>
              </a:defRPr>
            </a:lvl9pPr>
          </a:lstStyle>
          <a:p>
            <a:r>
              <a:rPr lang="da-DK" sz="4400" kern="0" dirty="0">
                <a:latin typeface="AU Passata Light"/>
              </a:rPr>
              <a:t>Hvem er jeg?</a:t>
            </a:r>
            <a:endParaRPr lang="da-DK" sz="4400" kern="0" dirty="0">
              <a:solidFill>
                <a:srgbClr val="FF0000"/>
              </a:solidFill>
            </a:endParaRPr>
          </a:p>
        </p:txBody>
      </p:sp>
      <p:sp>
        <p:nvSpPr>
          <p:cNvPr id="2" name="Tekstfelt 1">
            <a:extLst>
              <a:ext uri="{FF2B5EF4-FFF2-40B4-BE49-F238E27FC236}">
                <a16:creationId xmlns:a16="http://schemas.microsoft.com/office/drawing/2014/main" id="{A682C660-3520-4757-865F-FD29CDDB85D6}"/>
              </a:ext>
            </a:extLst>
          </p:cNvPr>
          <p:cNvSpPr txBox="1"/>
          <p:nvPr/>
        </p:nvSpPr>
        <p:spPr>
          <a:xfrm>
            <a:off x="582470" y="1487824"/>
            <a:ext cx="6724691" cy="335784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99000"/>
              </a:lnSpc>
              <a:spcBef>
                <a:spcPts val="600"/>
              </a:spcBef>
            </a:pPr>
            <a:r>
              <a:rPr lang="da-DK" sz="2000" b="1" dirty="0">
                <a:solidFill>
                  <a:schemeClr val="bg1"/>
                </a:solidFill>
                <a:latin typeface="AU Passata"/>
              </a:rPr>
              <a:t>Hvis i ikke kan huske det fra sidst:</a:t>
            </a:r>
          </a:p>
          <a:p>
            <a:pPr marL="457200" indent="-457200">
              <a:lnSpc>
                <a:spcPct val="99000"/>
              </a:lnSpc>
              <a:spcBef>
                <a:spcPts val="600"/>
              </a:spcBef>
              <a:buFont typeface="Arial" panose="020B0604020202020204" pitchFamily="34" charset="0"/>
              <a:buChar char="•"/>
            </a:pPr>
            <a:r>
              <a:rPr lang="da-DK" sz="2000" b="1" dirty="0">
                <a:solidFill>
                  <a:schemeClr val="bg1"/>
                </a:solidFill>
                <a:latin typeface="AU Passata"/>
              </a:rPr>
              <a:t>Nikolaj Beck Mikkelsen</a:t>
            </a:r>
          </a:p>
          <a:p>
            <a:pPr marL="457200" indent="-457200">
              <a:lnSpc>
                <a:spcPct val="99000"/>
              </a:lnSpc>
              <a:spcBef>
                <a:spcPts val="600"/>
              </a:spcBef>
              <a:buAutoNum type="arabicPeriod"/>
            </a:pPr>
            <a:endParaRPr lang="da-DK" sz="2000" b="1" dirty="0">
              <a:solidFill>
                <a:schemeClr val="bg1"/>
              </a:solidFill>
              <a:latin typeface="AU Passata"/>
            </a:endParaRPr>
          </a:p>
          <a:p>
            <a:pPr marL="457200" indent="-457200">
              <a:lnSpc>
                <a:spcPct val="99000"/>
              </a:lnSpc>
              <a:spcBef>
                <a:spcPts val="600"/>
              </a:spcBef>
              <a:buFont typeface="Arial" panose="020B0604020202020204" pitchFamily="34" charset="0"/>
              <a:buChar char="•"/>
            </a:pPr>
            <a:r>
              <a:rPr lang="da-DK" sz="2000" b="1" dirty="0">
                <a:solidFill>
                  <a:schemeClr val="bg1"/>
                </a:solidFill>
                <a:latin typeface="AU Passata"/>
              </a:rPr>
              <a:t>4. års studerende</a:t>
            </a:r>
          </a:p>
          <a:p>
            <a:pPr marL="457200" indent="-457200">
              <a:lnSpc>
                <a:spcPct val="99000"/>
              </a:lnSpc>
              <a:spcBef>
                <a:spcPts val="600"/>
              </a:spcBef>
              <a:buAutoNum type="arabicPeriod"/>
            </a:pPr>
            <a:endParaRPr lang="da-DK" sz="2000" b="1" dirty="0">
              <a:solidFill>
                <a:schemeClr val="bg1"/>
              </a:solidFill>
              <a:latin typeface="AU Passata"/>
            </a:endParaRPr>
          </a:p>
          <a:p>
            <a:pPr marL="457200" indent="-457200">
              <a:lnSpc>
                <a:spcPct val="99000"/>
              </a:lnSpc>
              <a:spcBef>
                <a:spcPts val="600"/>
              </a:spcBef>
              <a:buFont typeface="Arial" panose="020B0604020202020204" pitchFamily="34" charset="0"/>
              <a:buChar char="•"/>
            </a:pPr>
            <a:r>
              <a:rPr lang="da-DK" sz="2000" b="1" dirty="0">
                <a:solidFill>
                  <a:schemeClr val="bg1"/>
                </a:solidFill>
                <a:latin typeface="AU Passata"/>
              </a:rPr>
              <a:t>Datalogi</a:t>
            </a:r>
          </a:p>
          <a:p>
            <a:pPr marL="457200" indent="-457200">
              <a:lnSpc>
                <a:spcPct val="99000"/>
              </a:lnSpc>
              <a:spcBef>
                <a:spcPts val="600"/>
              </a:spcBef>
              <a:buAutoNum type="arabicPeriod"/>
            </a:pPr>
            <a:endParaRPr lang="da-DK" sz="2000" b="1" dirty="0">
              <a:solidFill>
                <a:schemeClr val="bg1"/>
              </a:solidFill>
              <a:latin typeface="AU Passata"/>
            </a:endParaRPr>
          </a:p>
          <a:p>
            <a:pPr marL="457200" indent="-457200">
              <a:lnSpc>
                <a:spcPct val="99000"/>
              </a:lnSpc>
              <a:spcBef>
                <a:spcPts val="600"/>
              </a:spcBef>
              <a:buFont typeface="Arial" panose="020B0604020202020204" pitchFamily="34" charset="0"/>
              <a:buChar char="•"/>
            </a:pPr>
            <a:r>
              <a:rPr lang="da-DK" sz="2000" b="1" dirty="0">
                <a:solidFill>
                  <a:schemeClr val="bg1"/>
                </a:solidFill>
                <a:latin typeface="AU Passata"/>
              </a:rPr>
              <a:t>Studievejleder</a:t>
            </a:r>
          </a:p>
          <a:p>
            <a:pPr marL="457200" indent="-457200">
              <a:lnSpc>
                <a:spcPct val="99000"/>
              </a:lnSpc>
              <a:spcBef>
                <a:spcPts val="600"/>
              </a:spcBef>
              <a:buAutoNum type="arabicPeriod"/>
            </a:pPr>
            <a:endParaRPr lang="da-DK" sz="2000" b="1" dirty="0">
              <a:solidFill>
                <a:schemeClr val="bg1"/>
              </a:solidFill>
              <a:latin typeface="AU Passata"/>
            </a:endParaRPr>
          </a:p>
        </p:txBody>
      </p:sp>
      <p:pic>
        <p:nvPicPr>
          <p:cNvPr id="6" name="Billede 5" descr="Et billede, der indeholder person, mand&#10;&#10;Automatisk genereret beskrivelse">
            <a:extLst>
              <a:ext uri="{FF2B5EF4-FFF2-40B4-BE49-F238E27FC236}">
                <a16:creationId xmlns:a16="http://schemas.microsoft.com/office/drawing/2014/main" id="{B22540C5-D837-3E05-EE7F-DA48391C50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4652" y="1196752"/>
            <a:ext cx="2931790" cy="3909053"/>
          </a:xfrm>
          <a:prstGeom prst="rect">
            <a:avLst/>
          </a:prstGeom>
        </p:spPr>
      </p:pic>
    </p:spTree>
    <p:extLst>
      <p:ext uri="{BB962C8B-B14F-4D97-AF65-F5344CB8AC3E}">
        <p14:creationId xmlns:p14="http://schemas.microsoft.com/office/powerpoint/2010/main" val="19223828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07F888-2B15-415D-942C-8DB4C4CD500B}"/>
              </a:ext>
            </a:extLst>
          </p:cNvPr>
          <p:cNvSpPr txBox="1">
            <a:spLocks/>
          </p:cNvSpPr>
          <p:nvPr/>
        </p:nvSpPr>
        <p:spPr bwMode="auto">
          <a:xfrm>
            <a:off x="315913" y="499080"/>
            <a:ext cx="11557000" cy="609398"/>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l" rtl="0" eaLnBrk="1" fontAlgn="base" hangingPunct="1">
              <a:lnSpc>
                <a:spcPct val="90000"/>
              </a:lnSpc>
              <a:spcBef>
                <a:spcPct val="0"/>
              </a:spcBef>
              <a:spcAft>
                <a:spcPct val="0"/>
              </a:spcAft>
              <a:defRPr sz="6000" b="1" cap="all" baseline="0">
                <a:solidFill>
                  <a:schemeClr val="bg1"/>
                </a:solidFill>
                <a:latin typeface="AU Passata Light" panose="020B0303030902030804" pitchFamily="34" charset="0"/>
                <a:ea typeface="+mj-ea"/>
                <a:cs typeface="+mj-cs"/>
              </a:defRPr>
            </a:lvl1pPr>
            <a:lvl2pPr algn="l" rtl="0" eaLnBrk="1" fontAlgn="base" hangingPunct="1">
              <a:lnSpc>
                <a:spcPct val="83000"/>
              </a:lnSpc>
              <a:spcBef>
                <a:spcPct val="0"/>
              </a:spcBef>
              <a:spcAft>
                <a:spcPct val="0"/>
              </a:spcAft>
              <a:defRPr sz="4000">
                <a:solidFill>
                  <a:schemeClr val="bg2"/>
                </a:solidFill>
                <a:latin typeface="AU Passata" pitchFamily="34" charset="0"/>
              </a:defRPr>
            </a:lvl2pPr>
            <a:lvl3pPr algn="l" rtl="0" eaLnBrk="1" fontAlgn="base" hangingPunct="1">
              <a:lnSpc>
                <a:spcPct val="83000"/>
              </a:lnSpc>
              <a:spcBef>
                <a:spcPct val="0"/>
              </a:spcBef>
              <a:spcAft>
                <a:spcPct val="0"/>
              </a:spcAft>
              <a:defRPr sz="4000">
                <a:solidFill>
                  <a:schemeClr val="bg2"/>
                </a:solidFill>
                <a:latin typeface="AU Passata" pitchFamily="34" charset="0"/>
              </a:defRPr>
            </a:lvl3pPr>
            <a:lvl4pPr algn="l" rtl="0" eaLnBrk="1" fontAlgn="base" hangingPunct="1">
              <a:lnSpc>
                <a:spcPct val="83000"/>
              </a:lnSpc>
              <a:spcBef>
                <a:spcPct val="0"/>
              </a:spcBef>
              <a:spcAft>
                <a:spcPct val="0"/>
              </a:spcAft>
              <a:defRPr sz="4000">
                <a:solidFill>
                  <a:schemeClr val="bg2"/>
                </a:solidFill>
                <a:latin typeface="AU Passata" pitchFamily="34" charset="0"/>
              </a:defRPr>
            </a:lvl4pPr>
            <a:lvl5pPr algn="l" rtl="0" eaLnBrk="1" fontAlgn="base" hangingPunct="1">
              <a:lnSpc>
                <a:spcPct val="83000"/>
              </a:lnSpc>
              <a:spcBef>
                <a:spcPct val="0"/>
              </a:spcBef>
              <a:spcAft>
                <a:spcPct val="0"/>
              </a:spcAft>
              <a:defRPr sz="4000">
                <a:solidFill>
                  <a:schemeClr val="bg2"/>
                </a:solidFill>
                <a:latin typeface="AU Passata" pitchFamily="34" charset="0"/>
              </a:defRPr>
            </a:lvl5pPr>
            <a:lvl6pPr marL="457200" algn="l" rtl="0" eaLnBrk="1" fontAlgn="base" hangingPunct="1">
              <a:lnSpc>
                <a:spcPct val="83000"/>
              </a:lnSpc>
              <a:spcBef>
                <a:spcPct val="0"/>
              </a:spcBef>
              <a:spcAft>
                <a:spcPct val="0"/>
              </a:spcAft>
              <a:defRPr sz="4000">
                <a:solidFill>
                  <a:schemeClr val="bg2"/>
                </a:solidFill>
                <a:latin typeface="AU Passata" pitchFamily="34" charset="0"/>
              </a:defRPr>
            </a:lvl6pPr>
            <a:lvl7pPr marL="914400" algn="l" rtl="0" eaLnBrk="1" fontAlgn="base" hangingPunct="1">
              <a:lnSpc>
                <a:spcPct val="83000"/>
              </a:lnSpc>
              <a:spcBef>
                <a:spcPct val="0"/>
              </a:spcBef>
              <a:spcAft>
                <a:spcPct val="0"/>
              </a:spcAft>
              <a:defRPr sz="4000">
                <a:solidFill>
                  <a:schemeClr val="bg2"/>
                </a:solidFill>
                <a:latin typeface="AU Passata" pitchFamily="34" charset="0"/>
              </a:defRPr>
            </a:lvl7pPr>
            <a:lvl8pPr marL="1371600" algn="l" rtl="0" eaLnBrk="1" fontAlgn="base" hangingPunct="1">
              <a:lnSpc>
                <a:spcPct val="83000"/>
              </a:lnSpc>
              <a:spcBef>
                <a:spcPct val="0"/>
              </a:spcBef>
              <a:spcAft>
                <a:spcPct val="0"/>
              </a:spcAft>
              <a:defRPr sz="4000">
                <a:solidFill>
                  <a:schemeClr val="bg2"/>
                </a:solidFill>
                <a:latin typeface="AU Passata" pitchFamily="34" charset="0"/>
              </a:defRPr>
            </a:lvl8pPr>
            <a:lvl9pPr marL="1828800" algn="l" rtl="0" eaLnBrk="1" fontAlgn="base" hangingPunct="1">
              <a:lnSpc>
                <a:spcPct val="83000"/>
              </a:lnSpc>
              <a:spcBef>
                <a:spcPct val="0"/>
              </a:spcBef>
              <a:spcAft>
                <a:spcPct val="0"/>
              </a:spcAft>
              <a:defRPr sz="4000">
                <a:solidFill>
                  <a:schemeClr val="bg2"/>
                </a:solidFill>
                <a:latin typeface="AU Passata" pitchFamily="34" charset="0"/>
              </a:defRPr>
            </a:lvl9pPr>
          </a:lstStyle>
          <a:p>
            <a:r>
              <a:rPr lang="da-DK" sz="4400" kern="0">
                <a:latin typeface="AU Passata Light"/>
              </a:rPr>
              <a:t>VIGTIGT AT VIDE OM DIT STUDIE</a:t>
            </a:r>
            <a:endParaRPr lang="da-DK" sz="4400" b="0" kern="0">
              <a:latin typeface="AU Passata Light"/>
            </a:endParaRPr>
          </a:p>
        </p:txBody>
      </p:sp>
      <p:sp>
        <p:nvSpPr>
          <p:cNvPr id="2" name="Tekstfelt 1">
            <a:extLst>
              <a:ext uri="{FF2B5EF4-FFF2-40B4-BE49-F238E27FC236}">
                <a16:creationId xmlns:a16="http://schemas.microsoft.com/office/drawing/2014/main" id="{7DCC7767-3A7D-4579-A024-27DE9409AEF0}"/>
              </a:ext>
            </a:extLst>
          </p:cNvPr>
          <p:cNvSpPr txBox="1"/>
          <p:nvPr/>
        </p:nvSpPr>
        <p:spPr>
          <a:xfrm>
            <a:off x="529054" y="1466102"/>
            <a:ext cx="10778050" cy="366254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lnSpc>
                <a:spcPct val="99000"/>
              </a:lnSpc>
              <a:spcBef>
                <a:spcPts val="600"/>
              </a:spcBef>
              <a:buFont typeface="Arial,Sans-Serif"/>
              <a:buChar char="•"/>
            </a:pPr>
            <a:r>
              <a:rPr lang="da-DK" sz="2000" dirty="0">
                <a:solidFill>
                  <a:schemeClr val="bg1"/>
                </a:solidFill>
                <a:latin typeface="+mn-lt"/>
                <a:cs typeface="Arial"/>
              </a:rPr>
              <a:t>Automatisk tilmelding til undervisning og eksamen </a:t>
            </a:r>
            <a:r>
              <a:rPr lang="da-DK" sz="2000" u="sng" dirty="0">
                <a:solidFill>
                  <a:schemeClr val="bg1"/>
                </a:solidFill>
                <a:latin typeface="+mn-lt"/>
                <a:cs typeface="Arial"/>
              </a:rPr>
              <a:t>på første år</a:t>
            </a:r>
            <a:r>
              <a:rPr lang="da-DK" sz="2000" dirty="0">
                <a:solidFill>
                  <a:schemeClr val="bg1"/>
                </a:solidFill>
                <a:latin typeface="+mn-lt"/>
                <a:cs typeface="Arial"/>
              </a:rPr>
              <a:t>, men tjek altid efter</a:t>
            </a:r>
            <a:endParaRPr lang="en-US" sz="2000" dirty="0">
              <a:solidFill>
                <a:schemeClr val="bg1"/>
              </a:solidFill>
              <a:latin typeface="+mn-lt"/>
              <a:cs typeface="Arial"/>
            </a:endParaRPr>
          </a:p>
          <a:p>
            <a:pPr marL="342900" indent="-342900">
              <a:lnSpc>
                <a:spcPct val="99000"/>
              </a:lnSpc>
              <a:spcBef>
                <a:spcPts val="600"/>
              </a:spcBef>
              <a:buFont typeface="Arial,Sans-Serif"/>
              <a:buChar char="•"/>
            </a:pPr>
            <a:endParaRPr lang="da-DK" sz="2000" dirty="0">
              <a:latin typeface="+mn-lt"/>
              <a:cs typeface="Arial"/>
            </a:endParaRPr>
          </a:p>
          <a:p>
            <a:pPr marL="342900" indent="-342900">
              <a:lnSpc>
                <a:spcPct val="99000"/>
              </a:lnSpc>
              <a:spcBef>
                <a:spcPts val="600"/>
              </a:spcBef>
              <a:buFont typeface="Arial,Sans-Serif"/>
              <a:buChar char="•"/>
            </a:pPr>
            <a:r>
              <a:rPr lang="da-DK" sz="2000" dirty="0">
                <a:solidFill>
                  <a:schemeClr val="bg1"/>
                </a:solidFill>
                <a:latin typeface="+mn-lt"/>
                <a:cs typeface="Arial"/>
              </a:rPr>
              <a:t>Du skal selv tilmelde dig reeksamen.</a:t>
            </a:r>
            <a:endParaRPr lang="en-US" sz="2000" dirty="0">
              <a:solidFill>
                <a:schemeClr val="bg1"/>
              </a:solidFill>
              <a:latin typeface="+mn-lt"/>
              <a:cs typeface="Arial"/>
            </a:endParaRPr>
          </a:p>
          <a:p>
            <a:pPr marL="342900" indent="-342900">
              <a:lnSpc>
                <a:spcPct val="99000"/>
              </a:lnSpc>
              <a:spcBef>
                <a:spcPts val="600"/>
              </a:spcBef>
              <a:buFont typeface="Arial,Sans-Serif"/>
              <a:buChar char="•"/>
            </a:pPr>
            <a:endParaRPr lang="da-DK" sz="2000" dirty="0">
              <a:solidFill>
                <a:schemeClr val="bg1"/>
              </a:solidFill>
              <a:latin typeface="+mn-lt"/>
              <a:cs typeface="Arial"/>
            </a:endParaRPr>
          </a:p>
          <a:p>
            <a:pPr marL="342900" indent="-342900">
              <a:lnSpc>
                <a:spcPct val="99000"/>
              </a:lnSpc>
              <a:spcBef>
                <a:spcPts val="600"/>
              </a:spcBef>
              <a:buFont typeface="Arial,Sans-Serif"/>
              <a:buChar char="•"/>
            </a:pPr>
            <a:r>
              <a:rPr lang="da-DK" sz="2000" dirty="0">
                <a:solidFill>
                  <a:schemeClr val="bg1"/>
                </a:solidFill>
                <a:latin typeface="+mn-lt"/>
                <a:cs typeface="Arial"/>
              </a:rPr>
              <a:t>Tre eksamensforsøg i kurser</a:t>
            </a:r>
            <a:endParaRPr lang="en-US" sz="2000" dirty="0">
              <a:solidFill>
                <a:schemeClr val="bg1"/>
              </a:solidFill>
              <a:latin typeface="+mn-lt"/>
              <a:cs typeface="Arial"/>
            </a:endParaRPr>
          </a:p>
          <a:p>
            <a:pPr marL="951865" lvl="1" indent="-342900">
              <a:lnSpc>
                <a:spcPct val="99000"/>
              </a:lnSpc>
              <a:spcBef>
                <a:spcPts val="600"/>
              </a:spcBef>
              <a:buFont typeface="Arial,Sans-Serif"/>
              <a:buChar char="•"/>
            </a:pPr>
            <a:r>
              <a:rPr lang="da-DK" sz="2000" dirty="0">
                <a:solidFill>
                  <a:schemeClr val="bg1"/>
                </a:solidFill>
                <a:latin typeface="+mn-lt"/>
                <a:cs typeface="Arial"/>
              </a:rPr>
              <a:t>Undtagen kurser på første år – her gives to forsøg i 50 ECTS ud af 60 ECTS grundet førsteårsprøven</a:t>
            </a:r>
            <a:endParaRPr lang="en-US" sz="2000" dirty="0">
              <a:solidFill>
                <a:schemeClr val="bg1"/>
              </a:solidFill>
              <a:latin typeface="+mn-lt"/>
              <a:cs typeface="Arial"/>
            </a:endParaRPr>
          </a:p>
          <a:p>
            <a:pPr marL="342900" indent="-342900">
              <a:lnSpc>
                <a:spcPct val="99000"/>
              </a:lnSpc>
              <a:spcBef>
                <a:spcPts val="600"/>
              </a:spcBef>
              <a:buFont typeface="Arial,Sans-Serif"/>
              <a:buChar char="•"/>
            </a:pPr>
            <a:endParaRPr lang="da-DK" sz="2000" dirty="0">
              <a:latin typeface="+mn-lt"/>
              <a:cs typeface="Arial"/>
            </a:endParaRPr>
          </a:p>
          <a:p>
            <a:pPr marL="342900" indent="-342900">
              <a:lnSpc>
                <a:spcPct val="99000"/>
              </a:lnSpc>
              <a:spcBef>
                <a:spcPts val="600"/>
              </a:spcBef>
              <a:buFont typeface="Arial,Sans-Serif"/>
              <a:buChar char="•"/>
            </a:pPr>
            <a:r>
              <a:rPr lang="da-DK" sz="2000" dirty="0">
                <a:solidFill>
                  <a:schemeClr val="bg1"/>
                </a:solidFill>
                <a:latin typeface="+mn-lt"/>
                <a:cs typeface="Arial"/>
              </a:rPr>
              <a:t>Kontakt studievejledningen, hvis du bliver forhindret i at gå til eksamen pga. sygdom mm</a:t>
            </a:r>
            <a:endParaRPr lang="da-DK" sz="4750" dirty="0">
              <a:solidFill>
                <a:schemeClr val="bg1"/>
              </a:solidFill>
            </a:endParaRPr>
          </a:p>
          <a:p>
            <a:pPr>
              <a:lnSpc>
                <a:spcPct val="99000"/>
              </a:lnSpc>
              <a:spcBef>
                <a:spcPts val="600"/>
              </a:spcBef>
            </a:pPr>
            <a:endParaRPr lang="da-DK" sz="2000" b="1" dirty="0">
              <a:solidFill>
                <a:schemeClr val="bg1"/>
              </a:solidFill>
              <a:latin typeface="+mn-lt"/>
              <a:cs typeface="Arial"/>
            </a:endParaRPr>
          </a:p>
        </p:txBody>
      </p:sp>
    </p:spTree>
    <p:extLst>
      <p:ext uri="{BB962C8B-B14F-4D97-AF65-F5344CB8AC3E}">
        <p14:creationId xmlns:p14="http://schemas.microsoft.com/office/powerpoint/2010/main" val="656821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07F888-2B15-415D-942C-8DB4C4CD500B}"/>
              </a:ext>
            </a:extLst>
          </p:cNvPr>
          <p:cNvSpPr txBox="1">
            <a:spLocks/>
          </p:cNvSpPr>
          <p:nvPr/>
        </p:nvSpPr>
        <p:spPr bwMode="auto">
          <a:xfrm>
            <a:off x="315913" y="499080"/>
            <a:ext cx="11557000" cy="609398"/>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l" rtl="0" eaLnBrk="1" fontAlgn="base" hangingPunct="1">
              <a:lnSpc>
                <a:spcPct val="90000"/>
              </a:lnSpc>
              <a:spcBef>
                <a:spcPct val="0"/>
              </a:spcBef>
              <a:spcAft>
                <a:spcPct val="0"/>
              </a:spcAft>
              <a:defRPr sz="6000" b="1" cap="all" baseline="0">
                <a:solidFill>
                  <a:schemeClr val="bg1"/>
                </a:solidFill>
                <a:latin typeface="AU Passata Light" panose="020B0303030902030804" pitchFamily="34" charset="0"/>
                <a:ea typeface="+mj-ea"/>
                <a:cs typeface="+mj-cs"/>
              </a:defRPr>
            </a:lvl1pPr>
            <a:lvl2pPr algn="l" rtl="0" eaLnBrk="1" fontAlgn="base" hangingPunct="1">
              <a:lnSpc>
                <a:spcPct val="83000"/>
              </a:lnSpc>
              <a:spcBef>
                <a:spcPct val="0"/>
              </a:spcBef>
              <a:spcAft>
                <a:spcPct val="0"/>
              </a:spcAft>
              <a:defRPr sz="4000">
                <a:solidFill>
                  <a:schemeClr val="bg2"/>
                </a:solidFill>
                <a:latin typeface="AU Passata" pitchFamily="34" charset="0"/>
              </a:defRPr>
            </a:lvl2pPr>
            <a:lvl3pPr algn="l" rtl="0" eaLnBrk="1" fontAlgn="base" hangingPunct="1">
              <a:lnSpc>
                <a:spcPct val="83000"/>
              </a:lnSpc>
              <a:spcBef>
                <a:spcPct val="0"/>
              </a:spcBef>
              <a:spcAft>
                <a:spcPct val="0"/>
              </a:spcAft>
              <a:defRPr sz="4000">
                <a:solidFill>
                  <a:schemeClr val="bg2"/>
                </a:solidFill>
                <a:latin typeface="AU Passata" pitchFamily="34" charset="0"/>
              </a:defRPr>
            </a:lvl3pPr>
            <a:lvl4pPr algn="l" rtl="0" eaLnBrk="1" fontAlgn="base" hangingPunct="1">
              <a:lnSpc>
                <a:spcPct val="83000"/>
              </a:lnSpc>
              <a:spcBef>
                <a:spcPct val="0"/>
              </a:spcBef>
              <a:spcAft>
                <a:spcPct val="0"/>
              </a:spcAft>
              <a:defRPr sz="4000">
                <a:solidFill>
                  <a:schemeClr val="bg2"/>
                </a:solidFill>
                <a:latin typeface="AU Passata" pitchFamily="34" charset="0"/>
              </a:defRPr>
            </a:lvl4pPr>
            <a:lvl5pPr algn="l" rtl="0" eaLnBrk="1" fontAlgn="base" hangingPunct="1">
              <a:lnSpc>
                <a:spcPct val="83000"/>
              </a:lnSpc>
              <a:spcBef>
                <a:spcPct val="0"/>
              </a:spcBef>
              <a:spcAft>
                <a:spcPct val="0"/>
              </a:spcAft>
              <a:defRPr sz="4000">
                <a:solidFill>
                  <a:schemeClr val="bg2"/>
                </a:solidFill>
                <a:latin typeface="AU Passata" pitchFamily="34" charset="0"/>
              </a:defRPr>
            </a:lvl5pPr>
            <a:lvl6pPr marL="457200" algn="l" rtl="0" eaLnBrk="1" fontAlgn="base" hangingPunct="1">
              <a:lnSpc>
                <a:spcPct val="83000"/>
              </a:lnSpc>
              <a:spcBef>
                <a:spcPct val="0"/>
              </a:spcBef>
              <a:spcAft>
                <a:spcPct val="0"/>
              </a:spcAft>
              <a:defRPr sz="4000">
                <a:solidFill>
                  <a:schemeClr val="bg2"/>
                </a:solidFill>
                <a:latin typeface="AU Passata" pitchFamily="34" charset="0"/>
              </a:defRPr>
            </a:lvl6pPr>
            <a:lvl7pPr marL="914400" algn="l" rtl="0" eaLnBrk="1" fontAlgn="base" hangingPunct="1">
              <a:lnSpc>
                <a:spcPct val="83000"/>
              </a:lnSpc>
              <a:spcBef>
                <a:spcPct val="0"/>
              </a:spcBef>
              <a:spcAft>
                <a:spcPct val="0"/>
              </a:spcAft>
              <a:defRPr sz="4000">
                <a:solidFill>
                  <a:schemeClr val="bg2"/>
                </a:solidFill>
                <a:latin typeface="AU Passata" pitchFamily="34" charset="0"/>
              </a:defRPr>
            </a:lvl7pPr>
            <a:lvl8pPr marL="1371600" algn="l" rtl="0" eaLnBrk="1" fontAlgn="base" hangingPunct="1">
              <a:lnSpc>
                <a:spcPct val="83000"/>
              </a:lnSpc>
              <a:spcBef>
                <a:spcPct val="0"/>
              </a:spcBef>
              <a:spcAft>
                <a:spcPct val="0"/>
              </a:spcAft>
              <a:defRPr sz="4000">
                <a:solidFill>
                  <a:schemeClr val="bg2"/>
                </a:solidFill>
                <a:latin typeface="AU Passata" pitchFamily="34" charset="0"/>
              </a:defRPr>
            </a:lvl8pPr>
            <a:lvl9pPr marL="1828800" algn="l" rtl="0" eaLnBrk="1" fontAlgn="base" hangingPunct="1">
              <a:lnSpc>
                <a:spcPct val="83000"/>
              </a:lnSpc>
              <a:spcBef>
                <a:spcPct val="0"/>
              </a:spcBef>
              <a:spcAft>
                <a:spcPct val="0"/>
              </a:spcAft>
              <a:defRPr sz="4000">
                <a:solidFill>
                  <a:schemeClr val="bg2"/>
                </a:solidFill>
                <a:latin typeface="AU Passata" pitchFamily="34" charset="0"/>
              </a:defRPr>
            </a:lvl9pPr>
          </a:lstStyle>
          <a:p>
            <a:r>
              <a:rPr lang="da-DK" sz="4400" kern="0">
                <a:latin typeface="AU Passata Light"/>
              </a:rPr>
              <a:t>BRUG STUDIEVEJLEDNINGEN</a:t>
            </a:r>
            <a:endParaRPr lang="da-DK" sz="4400" b="0" kern="0">
              <a:latin typeface="AU Passata Light"/>
            </a:endParaRPr>
          </a:p>
        </p:txBody>
      </p:sp>
      <p:sp>
        <p:nvSpPr>
          <p:cNvPr id="2" name="Tekstfelt 1">
            <a:extLst>
              <a:ext uri="{FF2B5EF4-FFF2-40B4-BE49-F238E27FC236}">
                <a16:creationId xmlns:a16="http://schemas.microsoft.com/office/drawing/2014/main" id="{7DCC7767-3A7D-4579-A024-27DE9409AEF0}"/>
              </a:ext>
            </a:extLst>
          </p:cNvPr>
          <p:cNvSpPr txBox="1"/>
          <p:nvPr/>
        </p:nvSpPr>
        <p:spPr>
          <a:xfrm>
            <a:off x="3956269" y="2018166"/>
            <a:ext cx="5459813" cy="274844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99000"/>
              </a:lnSpc>
              <a:spcBef>
                <a:spcPts val="600"/>
              </a:spcBef>
            </a:pPr>
            <a:r>
              <a:rPr lang="da-DK" sz="2000" b="1" dirty="0">
                <a:solidFill>
                  <a:schemeClr val="bg1"/>
                </a:solidFill>
                <a:latin typeface="AU Passata"/>
                <a:cs typeface="Arial"/>
              </a:rPr>
              <a:t>Du kan altså også bruge </a:t>
            </a:r>
            <a:r>
              <a:rPr lang="da-DK" sz="2000" b="1">
                <a:solidFill>
                  <a:schemeClr val="bg1"/>
                </a:solidFill>
                <a:latin typeface="AU Passata"/>
                <a:cs typeface="Arial"/>
              </a:rPr>
              <a:t>studievejledningen ved spørgsmål til </a:t>
            </a:r>
            <a:r>
              <a:rPr lang="da-DK" sz="2000" b="1" dirty="0">
                <a:solidFill>
                  <a:schemeClr val="bg1"/>
                </a:solidFill>
                <a:latin typeface="AU Passata"/>
                <a:cs typeface="Arial"/>
              </a:rPr>
              <a:t>eller udfordringer i forbindelse med:</a:t>
            </a:r>
            <a:endParaRPr lang="en-US" sz="2000" b="1" dirty="0">
              <a:solidFill>
                <a:schemeClr val="bg1"/>
              </a:solidFill>
              <a:latin typeface="AU Passata"/>
              <a:cs typeface="Arial"/>
            </a:endParaRPr>
          </a:p>
          <a:p>
            <a:pPr marL="285750" indent="-285750">
              <a:lnSpc>
                <a:spcPct val="99000"/>
              </a:lnSpc>
              <a:spcBef>
                <a:spcPts val="600"/>
              </a:spcBef>
              <a:buFont typeface="Arial"/>
              <a:buChar char="•"/>
            </a:pPr>
            <a:endParaRPr lang="da-DK" sz="2000" dirty="0">
              <a:cs typeface="Arial"/>
            </a:endParaRPr>
          </a:p>
          <a:p>
            <a:pPr marL="342900" indent="-342900">
              <a:lnSpc>
                <a:spcPct val="99000"/>
              </a:lnSpc>
              <a:spcBef>
                <a:spcPts val="600"/>
              </a:spcBef>
              <a:buFont typeface="Arial,Sans-Serif"/>
              <a:buChar char="•"/>
            </a:pPr>
            <a:r>
              <a:rPr lang="da-DK" sz="2000">
                <a:solidFill>
                  <a:schemeClr val="bg1"/>
                </a:solidFill>
                <a:latin typeface="AU Passata"/>
                <a:cs typeface="Arial"/>
              </a:rPr>
              <a:t>Undervisning og eksamen</a:t>
            </a:r>
            <a:endParaRPr lang="en-US" sz="2000">
              <a:solidFill>
                <a:schemeClr val="bg1"/>
              </a:solidFill>
              <a:latin typeface="AU Passata"/>
              <a:cs typeface="Arial"/>
            </a:endParaRPr>
          </a:p>
          <a:p>
            <a:pPr marL="342900" indent="-342900">
              <a:lnSpc>
                <a:spcPct val="99000"/>
              </a:lnSpc>
              <a:spcBef>
                <a:spcPts val="600"/>
              </a:spcBef>
              <a:buFont typeface="Arial,Sans-Serif"/>
              <a:buChar char="•"/>
            </a:pPr>
            <a:r>
              <a:rPr lang="da-DK" sz="2000">
                <a:solidFill>
                  <a:schemeClr val="bg1"/>
                </a:solidFill>
                <a:latin typeface="AU Passata"/>
                <a:cs typeface="Arial"/>
              </a:rPr>
              <a:t>Regler – studiefremdrift, merit, førsteårsprøve</a:t>
            </a:r>
            <a:endParaRPr lang="en-US" sz="2000">
              <a:solidFill>
                <a:schemeClr val="bg1"/>
              </a:solidFill>
              <a:latin typeface="AU Passata"/>
              <a:cs typeface="Arial"/>
            </a:endParaRPr>
          </a:p>
          <a:p>
            <a:pPr marL="342900" indent="-342900">
              <a:lnSpc>
                <a:spcPct val="99000"/>
              </a:lnSpc>
              <a:spcBef>
                <a:spcPts val="600"/>
              </a:spcBef>
              <a:buFont typeface="Arial,Sans-Serif"/>
              <a:buChar char="•"/>
            </a:pPr>
            <a:r>
              <a:rPr lang="da-DK" sz="2000">
                <a:solidFill>
                  <a:schemeClr val="bg1"/>
                </a:solidFill>
                <a:latin typeface="AU Passata"/>
                <a:cs typeface="Arial"/>
              </a:rPr>
              <a:t>Valg undervejs på studiet</a:t>
            </a:r>
            <a:endParaRPr lang="da-DK">
              <a:solidFill>
                <a:schemeClr val="bg1"/>
              </a:solidFill>
            </a:endParaRPr>
          </a:p>
          <a:p>
            <a:pPr>
              <a:lnSpc>
                <a:spcPct val="100000"/>
              </a:lnSpc>
            </a:pPr>
            <a:endParaRPr lang="en-US" sz="2000" dirty="0">
              <a:solidFill>
                <a:srgbClr val="FFFFFF"/>
              </a:solidFill>
              <a:latin typeface="+mn-lt"/>
              <a:cs typeface="Arial"/>
            </a:endParaRPr>
          </a:p>
        </p:txBody>
      </p:sp>
      <p:pic>
        <p:nvPicPr>
          <p:cNvPr id="5" name="Grafik 1" descr="Skilte">
            <a:extLst>
              <a:ext uri="{FF2B5EF4-FFF2-40B4-BE49-F238E27FC236}">
                <a16:creationId xmlns:a16="http://schemas.microsoft.com/office/drawing/2014/main" id="{CEEA26E6-A5E0-4325-A344-833FC26B38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5929" y="1851342"/>
            <a:ext cx="3096344" cy="3096344"/>
          </a:xfrm>
          <a:prstGeom prst="rect">
            <a:avLst/>
          </a:prstGeom>
        </p:spPr>
      </p:pic>
    </p:spTree>
    <p:extLst>
      <p:ext uri="{BB962C8B-B14F-4D97-AF65-F5344CB8AC3E}">
        <p14:creationId xmlns:p14="http://schemas.microsoft.com/office/powerpoint/2010/main" val="3597190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07F888-2B15-415D-942C-8DB4C4CD500B}"/>
              </a:ext>
            </a:extLst>
          </p:cNvPr>
          <p:cNvSpPr txBox="1">
            <a:spLocks/>
          </p:cNvSpPr>
          <p:nvPr/>
        </p:nvSpPr>
        <p:spPr bwMode="auto">
          <a:xfrm>
            <a:off x="315913" y="499080"/>
            <a:ext cx="11557000" cy="609398"/>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l" rtl="0" eaLnBrk="1" fontAlgn="base" hangingPunct="1">
              <a:lnSpc>
                <a:spcPct val="90000"/>
              </a:lnSpc>
              <a:spcBef>
                <a:spcPct val="0"/>
              </a:spcBef>
              <a:spcAft>
                <a:spcPct val="0"/>
              </a:spcAft>
              <a:defRPr sz="6000" b="1" cap="all" baseline="0">
                <a:solidFill>
                  <a:schemeClr val="bg1"/>
                </a:solidFill>
                <a:latin typeface="AU Passata Light" panose="020B0303030902030804" pitchFamily="34" charset="0"/>
                <a:ea typeface="+mj-ea"/>
                <a:cs typeface="+mj-cs"/>
              </a:defRPr>
            </a:lvl1pPr>
            <a:lvl2pPr algn="l" rtl="0" eaLnBrk="1" fontAlgn="base" hangingPunct="1">
              <a:lnSpc>
                <a:spcPct val="83000"/>
              </a:lnSpc>
              <a:spcBef>
                <a:spcPct val="0"/>
              </a:spcBef>
              <a:spcAft>
                <a:spcPct val="0"/>
              </a:spcAft>
              <a:defRPr sz="4000">
                <a:solidFill>
                  <a:schemeClr val="bg2"/>
                </a:solidFill>
                <a:latin typeface="AU Passata" pitchFamily="34" charset="0"/>
              </a:defRPr>
            </a:lvl2pPr>
            <a:lvl3pPr algn="l" rtl="0" eaLnBrk="1" fontAlgn="base" hangingPunct="1">
              <a:lnSpc>
                <a:spcPct val="83000"/>
              </a:lnSpc>
              <a:spcBef>
                <a:spcPct val="0"/>
              </a:spcBef>
              <a:spcAft>
                <a:spcPct val="0"/>
              </a:spcAft>
              <a:defRPr sz="4000">
                <a:solidFill>
                  <a:schemeClr val="bg2"/>
                </a:solidFill>
                <a:latin typeface="AU Passata" pitchFamily="34" charset="0"/>
              </a:defRPr>
            </a:lvl3pPr>
            <a:lvl4pPr algn="l" rtl="0" eaLnBrk="1" fontAlgn="base" hangingPunct="1">
              <a:lnSpc>
                <a:spcPct val="83000"/>
              </a:lnSpc>
              <a:spcBef>
                <a:spcPct val="0"/>
              </a:spcBef>
              <a:spcAft>
                <a:spcPct val="0"/>
              </a:spcAft>
              <a:defRPr sz="4000">
                <a:solidFill>
                  <a:schemeClr val="bg2"/>
                </a:solidFill>
                <a:latin typeface="AU Passata" pitchFamily="34" charset="0"/>
              </a:defRPr>
            </a:lvl4pPr>
            <a:lvl5pPr algn="l" rtl="0" eaLnBrk="1" fontAlgn="base" hangingPunct="1">
              <a:lnSpc>
                <a:spcPct val="83000"/>
              </a:lnSpc>
              <a:spcBef>
                <a:spcPct val="0"/>
              </a:spcBef>
              <a:spcAft>
                <a:spcPct val="0"/>
              </a:spcAft>
              <a:defRPr sz="4000">
                <a:solidFill>
                  <a:schemeClr val="bg2"/>
                </a:solidFill>
                <a:latin typeface="AU Passata" pitchFamily="34" charset="0"/>
              </a:defRPr>
            </a:lvl5pPr>
            <a:lvl6pPr marL="457200" algn="l" rtl="0" eaLnBrk="1" fontAlgn="base" hangingPunct="1">
              <a:lnSpc>
                <a:spcPct val="83000"/>
              </a:lnSpc>
              <a:spcBef>
                <a:spcPct val="0"/>
              </a:spcBef>
              <a:spcAft>
                <a:spcPct val="0"/>
              </a:spcAft>
              <a:defRPr sz="4000">
                <a:solidFill>
                  <a:schemeClr val="bg2"/>
                </a:solidFill>
                <a:latin typeface="AU Passata" pitchFamily="34" charset="0"/>
              </a:defRPr>
            </a:lvl6pPr>
            <a:lvl7pPr marL="914400" algn="l" rtl="0" eaLnBrk="1" fontAlgn="base" hangingPunct="1">
              <a:lnSpc>
                <a:spcPct val="83000"/>
              </a:lnSpc>
              <a:spcBef>
                <a:spcPct val="0"/>
              </a:spcBef>
              <a:spcAft>
                <a:spcPct val="0"/>
              </a:spcAft>
              <a:defRPr sz="4000">
                <a:solidFill>
                  <a:schemeClr val="bg2"/>
                </a:solidFill>
                <a:latin typeface="AU Passata" pitchFamily="34" charset="0"/>
              </a:defRPr>
            </a:lvl7pPr>
            <a:lvl8pPr marL="1371600" algn="l" rtl="0" eaLnBrk="1" fontAlgn="base" hangingPunct="1">
              <a:lnSpc>
                <a:spcPct val="83000"/>
              </a:lnSpc>
              <a:spcBef>
                <a:spcPct val="0"/>
              </a:spcBef>
              <a:spcAft>
                <a:spcPct val="0"/>
              </a:spcAft>
              <a:defRPr sz="4000">
                <a:solidFill>
                  <a:schemeClr val="bg2"/>
                </a:solidFill>
                <a:latin typeface="AU Passata" pitchFamily="34" charset="0"/>
              </a:defRPr>
            </a:lvl8pPr>
            <a:lvl9pPr marL="1828800" algn="l" rtl="0" eaLnBrk="1" fontAlgn="base" hangingPunct="1">
              <a:lnSpc>
                <a:spcPct val="83000"/>
              </a:lnSpc>
              <a:spcBef>
                <a:spcPct val="0"/>
              </a:spcBef>
              <a:spcAft>
                <a:spcPct val="0"/>
              </a:spcAft>
              <a:defRPr sz="4000">
                <a:solidFill>
                  <a:schemeClr val="bg2"/>
                </a:solidFill>
                <a:latin typeface="AU Passata" pitchFamily="34" charset="0"/>
              </a:defRPr>
            </a:lvl9pPr>
          </a:lstStyle>
          <a:p>
            <a:r>
              <a:rPr lang="da-DK" sz="4400" kern="0" dirty="0">
                <a:latin typeface="AU Passata Light"/>
              </a:rPr>
              <a:t>Dit studieprogram - datalogi</a:t>
            </a:r>
            <a:endParaRPr lang="da-DK" dirty="0"/>
          </a:p>
        </p:txBody>
      </p:sp>
      <p:graphicFrame>
        <p:nvGraphicFramePr>
          <p:cNvPr id="6" name="Table 3">
            <a:extLst>
              <a:ext uri="{FF2B5EF4-FFF2-40B4-BE49-F238E27FC236}">
                <a16:creationId xmlns:a16="http://schemas.microsoft.com/office/drawing/2014/main" id="{D0C02F19-C6CE-4054-8A5E-FEF1C0367EAF}"/>
              </a:ext>
            </a:extLst>
          </p:cNvPr>
          <p:cNvGraphicFramePr>
            <a:graphicFrameLocks noGrp="1"/>
          </p:cNvGraphicFramePr>
          <p:nvPr/>
        </p:nvGraphicFramePr>
        <p:xfrm>
          <a:off x="322291" y="1498014"/>
          <a:ext cx="11326308" cy="4409177"/>
        </p:xfrm>
        <a:graphic>
          <a:graphicData uri="http://schemas.openxmlformats.org/drawingml/2006/table">
            <a:tbl>
              <a:tblPr firstRow="1" bandRow="1">
                <a:tableStyleId>{2D5ABB26-0587-4C30-8999-92F81FD0307C}</a:tableStyleId>
              </a:tblPr>
              <a:tblGrid>
                <a:gridCol w="1103834">
                  <a:extLst>
                    <a:ext uri="{9D8B030D-6E8A-4147-A177-3AD203B41FA5}">
                      <a16:colId xmlns:a16="http://schemas.microsoft.com/office/drawing/2014/main" val="20000"/>
                    </a:ext>
                  </a:extLst>
                </a:gridCol>
                <a:gridCol w="3119534">
                  <a:extLst>
                    <a:ext uri="{9D8B030D-6E8A-4147-A177-3AD203B41FA5}">
                      <a16:colId xmlns:a16="http://schemas.microsoft.com/office/drawing/2014/main" val="20001"/>
                    </a:ext>
                  </a:extLst>
                </a:gridCol>
                <a:gridCol w="1655753">
                  <a:extLst>
                    <a:ext uri="{9D8B030D-6E8A-4147-A177-3AD203B41FA5}">
                      <a16:colId xmlns:a16="http://schemas.microsoft.com/office/drawing/2014/main" val="20003"/>
                    </a:ext>
                  </a:extLst>
                </a:gridCol>
                <a:gridCol w="1655753">
                  <a:extLst>
                    <a:ext uri="{9D8B030D-6E8A-4147-A177-3AD203B41FA5}">
                      <a16:colId xmlns:a16="http://schemas.microsoft.com/office/drawing/2014/main" val="2712008724"/>
                    </a:ext>
                  </a:extLst>
                </a:gridCol>
                <a:gridCol w="3791434">
                  <a:extLst>
                    <a:ext uri="{9D8B030D-6E8A-4147-A177-3AD203B41FA5}">
                      <a16:colId xmlns:a16="http://schemas.microsoft.com/office/drawing/2014/main" val="20004"/>
                    </a:ext>
                  </a:extLst>
                </a:gridCol>
              </a:tblGrid>
              <a:tr h="629756">
                <a:tc>
                  <a:txBody>
                    <a:bodyPr/>
                    <a:lstStyle/>
                    <a:p>
                      <a:pPr marL="0" indent="0" algn="ctr">
                        <a:buNone/>
                      </a:pPr>
                      <a:r>
                        <a:rPr lang="da-DK" sz="1500" noProof="0" dirty="0"/>
                        <a:t>1. semester</a:t>
                      </a:r>
                    </a:p>
                  </a:txBody>
                  <a:tcPr marL="91416" marR="91416" marT="45708" marB="45708" anchor="ctr">
                    <a:lnL w="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a-DK" sz="1500" baseline="0" noProof="0" dirty="0"/>
                        <a:t>Introduktion til programmering</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gridSpan="2">
                  <a:txBody>
                    <a:bodyPr/>
                    <a:lstStyle/>
                    <a:p>
                      <a:pPr algn="ctr"/>
                      <a:r>
                        <a:rPr lang="da-DK" sz="1500" noProof="0"/>
                        <a:t>Algoritmer og datastrukturer</a:t>
                      </a:r>
                      <a:endParaRPr lang="da-DK" sz="1500" noProof="0" dirty="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endParaRPr lang="da-DK"/>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a-DK" sz="1500" noProof="0" dirty="0"/>
                        <a:t>Introduktion til matematik og optimering</a:t>
                      </a:r>
                    </a:p>
                  </a:txBody>
                  <a:tcPr marL="91416" marR="91416" marT="45708" marB="45708" anchor="ctr">
                    <a:lnL w="12700" cap="flat" cmpd="sng" algn="ctr">
                      <a:solidFill>
                        <a:schemeClr val="tx1"/>
                      </a:solid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0"/>
                  </a:ext>
                </a:extLst>
              </a:tr>
              <a:tr h="431373">
                <a:tc rowSpan="2">
                  <a:txBody>
                    <a:bodyPr/>
                    <a:lstStyle/>
                    <a:p>
                      <a:pPr algn="ctr"/>
                      <a:r>
                        <a:rPr lang="da-DK" sz="1500" noProof="0" dirty="0"/>
                        <a:t>2. semester</a:t>
                      </a:r>
                    </a:p>
                  </a:txBody>
                  <a:tcPr marL="91416" marR="91416" marT="45708" marB="45708" anchor="ctr">
                    <a:lnL w="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a-DK" sz="1500" noProof="0" dirty="0"/>
                        <a:t>Programmeringssprog</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gridSpan="2">
                  <a:txBody>
                    <a:bodyPr/>
                    <a:lstStyle/>
                    <a:p>
                      <a:pPr algn="ctr"/>
                      <a:r>
                        <a:rPr lang="da-DK" sz="1500" b="0" noProof="0" dirty="0">
                          <a:effectLst/>
                          <a:latin typeface="AU Passata" charset="0"/>
                        </a:rPr>
                        <a:t>Databasesystemer</a:t>
                      </a:r>
                    </a:p>
                  </a:txBody>
                  <a:tcPr marL="42322" marR="4232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endParaRPr lang="da-DK"/>
                    </a:p>
                  </a:txBody>
                  <a:tcPr/>
                </a:tc>
                <a:tc rowSpan="2">
                  <a:txBody>
                    <a:bodyPr/>
                    <a:lstStyle/>
                    <a:p>
                      <a:pPr algn="ctr"/>
                      <a:r>
                        <a:rPr lang="da-DK" sz="1500" kern="1200" noProof="0" dirty="0">
                          <a:solidFill>
                            <a:schemeClr val="tx1"/>
                          </a:solidFill>
                          <a:effectLst/>
                          <a:latin typeface="+mn-lt"/>
                          <a:ea typeface="+mn-ea"/>
                          <a:cs typeface="+mn-cs"/>
                        </a:rPr>
                        <a:t>Beregnelighed og logik</a:t>
                      </a:r>
                      <a:endParaRPr lang="da-DK" sz="1500" noProof="0" dirty="0"/>
                    </a:p>
                  </a:txBody>
                  <a:tcPr marL="91416" marR="91416" marT="45708" marB="45708" anchor="ctr">
                    <a:lnL w="12700" cap="flat" cmpd="sng" algn="ctr">
                      <a:solidFill>
                        <a:schemeClr val="tx1"/>
                      </a:solid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2"/>
                  </a:ext>
                </a:extLst>
              </a:tr>
              <a:tr h="413595">
                <a:tc vMerge="1">
                  <a:txBody>
                    <a:bodyPr/>
                    <a:lstStyle/>
                    <a:p>
                      <a:endParaRPr lang="en-GB"/>
                    </a:p>
                  </a:txBody>
                  <a:tcPr/>
                </a:tc>
                <a:tc vMerge="1">
                  <a:txBody>
                    <a:bodyPr/>
                    <a:lstStyle/>
                    <a:p>
                      <a:endParaRPr lang="en-GB"/>
                    </a:p>
                  </a:txBody>
                  <a:tcPr/>
                </a:tc>
                <a:tc gridSpan="2">
                  <a:txBody>
                    <a:bodyPr/>
                    <a:lstStyle/>
                    <a:p>
                      <a:pPr algn="ctr"/>
                      <a:r>
                        <a:rPr lang="da-DK" sz="1500" noProof="0" dirty="0"/>
                        <a:t>Implementering og anvendelser af databaser</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endParaRPr lang="da-DK"/>
                    </a:p>
                  </a:txBody>
                  <a:tcPr/>
                </a:tc>
                <a:tc vMerge="1">
                  <a:txBody>
                    <a:bodyPr/>
                    <a:lstStyle/>
                    <a:p>
                      <a:endParaRPr lang="en-GB"/>
                    </a:p>
                  </a:txBody>
                  <a:tcPr/>
                </a:tc>
                <a:extLst>
                  <a:ext uri="{0D108BD9-81ED-4DB2-BD59-A6C34878D82A}">
                    <a16:rowId xmlns:a16="http://schemas.microsoft.com/office/drawing/2014/main" val="10003"/>
                  </a:ext>
                </a:extLst>
              </a:tr>
              <a:tr h="582410">
                <a:tc>
                  <a:txBody>
                    <a:bodyPr/>
                    <a:lstStyle/>
                    <a:p>
                      <a:pPr algn="ctr"/>
                      <a:r>
                        <a:rPr lang="da-DK" sz="1500" noProof="0" dirty="0"/>
                        <a:t>3. semester</a:t>
                      </a:r>
                    </a:p>
                  </a:txBody>
                  <a:tcPr marL="91416" marR="91416" marT="45708" marB="45708" anchor="ctr">
                    <a:lnL w="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a-DK" sz="1500" dirty="0"/>
                        <a:t>Softwarekonstruktion og softwarearkitektur</a:t>
                      </a:r>
                      <a:endParaRPr lang="da-DK" sz="1500" noProof="0" dirty="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gridSpan="2">
                  <a:txBody>
                    <a:bodyPr/>
                    <a:lstStyle/>
                    <a:p>
                      <a:pPr algn="ctr"/>
                      <a:r>
                        <a:rPr lang="da-DK" sz="1500" dirty="0"/>
                        <a:t>Human-Computer </a:t>
                      </a:r>
                      <a:r>
                        <a:rPr lang="da-DK" sz="1500" dirty="0" err="1"/>
                        <a:t>Interaction</a:t>
                      </a:r>
                      <a:endParaRPr lang="da-DK" sz="1500" noProof="0" dirty="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endParaRPr lang="da-DK"/>
                    </a:p>
                  </a:txBody>
                  <a:tcPr/>
                </a:tc>
                <a:tc>
                  <a:txBody>
                    <a:bodyPr/>
                    <a:lstStyle/>
                    <a:p>
                      <a:pPr algn="ctr"/>
                      <a:r>
                        <a:rPr lang="da-DK" sz="1500" noProof="0" dirty="0"/>
                        <a:t>Introduktion til sandsynlighedsteori og statistik</a:t>
                      </a:r>
                    </a:p>
                  </a:txBody>
                  <a:tcPr marL="91416" marR="91416" marT="45708" marB="45708" anchor="ctr">
                    <a:lnL w="12700" cap="flat" cmpd="sng" algn="ctr">
                      <a:solidFill>
                        <a:schemeClr val="tx1"/>
                      </a:solid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4"/>
                  </a:ext>
                </a:extLst>
              </a:tr>
              <a:tr h="538340">
                <a:tc>
                  <a:txBody>
                    <a:bodyPr/>
                    <a:lstStyle/>
                    <a:p>
                      <a:pPr algn="ctr"/>
                      <a:r>
                        <a:rPr lang="da-DK" sz="1500" noProof="0" dirty="0"/>
                        <a:t>4. semester</a:t>
                      </a:r>
                    </a:p>
                  </a:txBody>
                  <a:tcPr marL="91416" marR="91416" marT="45708" marB="45708" anchor="ctr">
                    <a:lnL w="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a-DK" sz="1500" dirty="0"/>
                        <a:t>Computerarkitektur, netværk og operativsystemer</a:t>
                      </a:r>
                      <a:endParaRPr lang="da-DK" sz="1500" noProof="0" dirty="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gridSpan="2">
                  <a:txBody>
                    <a:bodyPr/>
                    <a:lstStyle/>
                    <a:p>
                      <a:pPr algn="ctr"/>
                      <a:r>
                        <a:rPr lang="da-DK" sz="1500" dirty="0"/>
                        <a:t>Eksperimentel systemudvikling</a:t>
                      </a:r>
                      <a:endParaRPr lang="da-DK" sz="1500" noProof="0" dirty="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endParaRPr lang="da-DK"/>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a-DK" sz="1500" dirty="0"/>
                        <a:t>Numerisk lineær algebra</a:t>
                      </a:r>
                      <a:endParaRPr lang="da-DK" sz="1500" noProof="0" dirty="0">
                        <a:solidFill>
                          <a:schemeClr val="tx1"/>
                        </a:solidFill>
                      </a:endParaRPr>
                    </a:p>
                  </a:txBody>
                  <a:tcPr marL="91416" marR="91416" marT="45708" marB="45708" anchor="ctr">
                    <a:lnL w="12700" cap="flat" cmpd="sng" algn="ctr">
                      <a:solidFill>
                        <a:schemeClr val="tx1"/>
                      </a:solid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5"/>
                  </a:ext>
                </a:extLst>
              </a:tr>
              <a:tr h="1074070">
                <a:tc>
                  <a:txBody>
                    <a:bodyPr/>
                    <a:lstStyle/>
                    <a:p>
                      <a:pPr algn="ctr"/>
                      <a:r>
                        <a:rPr lang="da-DK" sz="1500" noProof="0" dirty="0"/>
                        <a:t>5. semester</a:t>
                      </a:r>
                    </a:p>
                  </a:txBody>
                  <a:tcPr marL="91416" marR="91416" marT="45708" marB="45708" anchor="ctr">
                    <a:lnL w="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a-DK" sz="1500" dirty="0"/>
                        <a:t>Oversættelse</a:t>
                      </a:r>
                      <a:endParaRPr lang="da-DK" sz="1500" noProof="0" dirty="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a-DK" sz="1500" noProof="0" dirty="0"/>
                        <a:t>Valgfrit kursus</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hMerge="1">
                  <a:txBody>
                    <a:bodyPr/>
                    <a:lstStyle/>
                    <a:p>
                      <a:endParaRPr lang="da-DK"/>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a-DK" sz="1500" dirty="0"/>
                        <a:t>Distribuerede systemer og sikkerhed</a:t>
                      </a:r>
                      <a:endParaRPr lang="da-DK" sz="1500" noProof="0" dirty="0">
                        <a:solidFill>
                          <a:schemeClr val="tx1"/>
                        </a:solidFill>
                      </a:endParaRPr>
                    </a:p>
                  </a:txBody>
                  <a:tcPr marL="91416" marR="91416" marT="45708" marB="45708" anchor="ctr">
                    <a:lnL w="12700" cap="flat" cmpd="sng" algn="ctr">
                      <a:solidFill>
                        <a:schemeClr val="tx1"/>
                      </a:solid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6"/>
                  </a:ext>
                </a:extLst>
              </a:tr>
              <a:tr h="538340">
                <a:tc>
                  <a:txBody>
                    <a:bodyPr/>
                    <a:lstStyle/>
                    <a:p>
                      <a:pPr algn="ctr"/>
                      <a:r>
                        <a:rPr lang="da-DK" sz="1500" noProof="0" dirty="0"/>
                        <a:t>6. semester</a:t>
                      </a:r>
                    </a:p>
                  </a:txBody>
                  <a:tcPr marL="91416" marR="91416" marT="45708" marB="45708" anchor="ctr">
                    <a:lnL w="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0" cap="flat" cmpd="sng" algn="ctr">
                      <a:noFill/>
                      <a:prstDash val="solid"/>
                      <a:round/>
                      <a:headEnd type="none" w="med" len="med"/>
                      <a:tailEnd type="none" w="med" len="med"/>
                    </a:lnB>
                    <a:solidFill>
                      <a:schemeClr val="bg1"/>
                    </a:solidFill>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a-DK" sz="1500" dirty="0"/>
                        <a:t>Bachelorprojekt i datalogi</a:t>
                      </a:r>
                      <a:endParaRPr lang="da-DK" sz="1500" noProof="0" dirty="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0" cap="flat" cmpd="sng" algn="ctr">
                      <a:noFill/>
                      <a:prstDash val="solid"/>
                      <a:round/>
                      <a:headEnd type="none" w="med" len="med"/>
                      <a:tailEnd type="none" w="med" len="med"/>
                    </a:lnB>
                    <a:solidFill>
                      <a:srgbClr val="FFC000"/>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da-DK" sz="1500" noProof="0" dirty="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0" cap="flat" cmpd="sng" algn="ctr">
                      <a:noFill/>
                      <a:prstDash val="solid"/>
                      <a:round/>
                      <a:headEnd type="none" w="med" len="med"/>
                      <a:tailEnd type="none" w="med" len="med"/>
                    </a:lnB>
                    <a:solidFill>
                      <a:schemeClr val="accent3">
                        <a:lumMod val="60000"/>
                        <a:lumOff val="40000"/>
                      </a:schemeClr>
                    </a:solidFill>
                  </a:tcPr>
                </a:tc>
                <a:tc>
                  <a:txBody>
                    <a:bodyPr/>
                    <a:lstStyle/>
                    <a:p>
                      <a:r>
                        <a:rPr lang="da-DK" sz="1100" dirty="0"/>
                        <a:t>Fagets videnskabsteori og etik: Datalogi og It-produktudvikling</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0" cap="flat" cmpd="sng" algn="ctr">
                      <a:noFill/>
                      <a:prstDash val="solid"/>
                      <a:round/>
                      <a:headEnd type="none" w="med" len="med"/>
                      <a:tailEnd type="none" w="med" len="med"/>
                    </a:lnB>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a-DK" sz="1500" dirty="0"/>
                        <a:t>Optimering</a:t>
                      </a:r>
                      <a:endParaRPr lang="da-DK" sz="1500" noProof="0" dirty="0">
                        <a:solidFill>
                          <a:schemeClr val="tx1"/>
                        </a:solidFill>
                      </a:endParaRPr>
                    </a:p>
                  </a:txBody>
                  <a:tcPr marL="91416" marR="91416" marT="45708" marB="45708" anchor="ctr">
                    <a:lnL w="12700" cap="flat" cmpd="sng" algn="ctr">
                      <a:solidFill>
                        <a:schemeClr val="tx1"/>
                      </a:solid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0" cap="flat" cmpd="sng" algn="ctr">
                      <a:noFill/>
                      <a:prstDash val="solid"/>
                      <a:round/>
                      <a:headEnd type="none" w="med" len="med"/>
                      <a:tailEnd type="none" w="med" len="med"/>
                    </a:lnB>
                    <a:solidFill>
                      <a:srgbClr val="FFC000"/>
                    </a:solidFill>
                  </a:tcPr>
                </a:tc>
                <a:extLst>
                  <a:ext uri="{0D108BD9-81ED-4DB2-BD59-A6C34878D82A}">
                    <a16:rowId xmlns:a16="http://schemas.microsoft.com/office/drawing/2014/main" val="10007"/>
                  </a:ext>
                </a:extLst>
              </a:tr>
            </a:tbl>
          </a:graphicData>
        </a:graphic>
      </p:graphicFrame>
      <p:graphicFrame>
        <p:nvGraphicFramePr>
          <p:cNvPr id="10" name="Tabel 9">
            <a:extLst>
              <a:ext uri="{FF2B5EF4-FFF2-40B4-BE49-F238E27FC236}">
                <a16:creationId xmlns:a16="http://schemas.microsoft.com/office/drawing/2014/main" id="{6F1A798E-BC97-4FFD-9E9E-D674D48231AB}"/>
              </a:ext>
            </a:extLst>
          </p:cNvPr>
          <p:cNvGraphicFramePr>
            <a:graphicFrameLocks noGrp="1"/>
          </p:cNvGraphicFramePr>
          <p:nvPr/>
        </p:nvGraphicFramePr>
        <p:xfrm>
          <a:off x="9486323" y="148307"/>
          <a:ext cx="2159677" cy="886176"/>
        </p:xfrm>
        <a:graphic>
          <a:graphicData uri="http://schemas.openxmlformats.org/drawingml/2006/table">
            <a:tbl>
              <a:tblPr firstRow="1" bandRow="1">
                <a:tableStyleId>{2D5ABB26-0587-4C30-8999-92F81FD0307C}</a:tableStyleId>
              </a:tblPr>
              <a:tblGrid>
                <a:gridCol w="2159677">
                  <a:extLst>
                    <a:ext uri="{9D8B030D-6E8A-4147-A177-3AD203B41FA5}">
                      <a16:colId xmlns:a16="http://schemas.microsoft.com/office/drawing/2014/main" val="1735441390"/>
                    </a:ext>
                  </a:extLst>
                </a:gridCol>
              </a:tblGrid>
              <a:tr h="26265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a-DK" sz="1300" dirty="0"/>
                        <a:t>Obligatoriske kurser</a:t>
                      </a:r>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2796844076"/>
                  </a:ext>
                </a:extLst>
              </a:tr>
              <a:tr h="26265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a-DK" sz="1300" dirty="0"/>
                        <a:t>Obligatoriske</a:t>
                      </a:r>
                      <a:r>
                        <a:rPr lang="da-DK" sz="1300" baseline="0" dirty="0"/>
                        <a:t> støttefag</a:t>
                      </a:r>
                      <a:endParaRPr lang="da-DK" sz="1300" dirty="0"/>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extLst>
                  <a:ext uri="{0D108BD9-81ED-4DB2-BD59-A6C34878D82A}">
                    <a16:rowId xmlns:a16="http://schemas.microsoft.com/office/drawing/2014/main" val="1583146099"/>
                  </a:ext>
                </a:extLst>
              </a:tr>
              <a:tr h="30710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a-DK" sz="1300" dirty="0"/>
                        <a:t>Valgfag</a:t>
                      </a:r>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extLst>
                  <a:ext uri="{0D108BD9-81ED-4DB2-BD59-A6C34878D82A}">
                    <a16:rowId xmlns:a16="http://schemas.microsoft.com/office/drawing/2014/main" val="2000903044"/>
                  </a:ext>
                </a:extLst>
              </a:tr>
            </a:tbl>
          </a:graphicData>
        </a:graphic>
      </p:graphicFrame>
    </p:spTree>
    <p:extLst>
      <p:ext uri="{BB962C8B-B14F-4D97-AF65-F5344CB8AC3E}">
        <p14:creationId xmlns:p14="http://schemas.microsoft.com/office/powerpoint/2010/main" val="10133583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07F888-2B15-415D-942C-8DB4C4CD500B}"/>
              </a:ext>
            </a:extLst>
          </p:cNvPr>
          <p:cNvSpPr txBox="1">
            <a:spLocks/>
          </p:cNvSpPr>
          <p:nvPr/>
        </p:nvSpPr>
        <p:spPr bwMode="auto">
          <a:xfrm>
            <a:off x="315913" y="194382"/>
            <a:ext cx="11557000" cy="1218795"/>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l" rtl="0" eaLnBrk="1" fontAlgn="base" hangingPunct="1">
              <a:lnSpc>
                <a:spcPct val="90000"/>
              </a:lnSpc>
              <a:spcBef>
                <a:spcPct val="0"/>
              </a:spcBef>
              <a:spcAft>
                <a:spcPct val="0"/>
              </a:spcAft>
              <a:defRPr sz="6000" b="1" cap="all" baseline="0">
                <a:solidFill>
                  <a:schemeClr val="bg1"/>
                </a:solidFill>
                <a:latin typeface="AU Passata Light" panose="020B0303030902030804" pitchFamily="34" charset="0"/>
                <a:ea typeface="+mj-ea"/>
                <a:cs typeface="+mj-cs"/>
              </a:defRPr>
            </a:lvl1pPr>
            <a:lvl2pPr algn="l" rtl="0" eaLnBrk="1" fontAlgn="base" hangingPunct="1">
              <a:lnSpc>
                <a:spcPct val="83000"/>
              </a:lnSpc>
              <a:spcBef>
                <a:spcPct val="0"/>
              </a:spcBef>
              <a:spcAft>
                <a:spcPct val="0"/>
              </a:spcAft>
              <a:defRPr sz="4000">
                <a:solidFill>
                  <a:schemeClr val="bg2"/>
                </a:solidFill>
                <a:latin typeface="AU Passata" pitchFamily="34" charset="0"/>
              </a:defRPr>
            </a:lvl2pPr>
            <a:lvl3pPr algn="l" rtl="0" eaLnBrk="1" fontAlgn="base" hangingPunct="1">
              <a:lnSpc>
                <a:spcPct val="83000"/>
              </a:lnSpc>
              <a:spcBef>
                <a:spcPct val="0"/>
              </a:spcBef>
              <a:spcAft>
                <a:spcPct val="0"/>
              </a:spcAft>
              <a:defRPr sz="4000">
                <a:solidFill>
                  <a:schemeClr val="bg2"/>
                </a:solidFill>
                <a:latin typeface="AU Passata" pitchFamily="34" charset="0"/>
              </a:defRPr>
            </a:lvl3pPr>
            <a:lvl4pPr algn="l" rtl="0" eaLnBrk="1" fontAlgn="base" hangingPunct="1">
              <a:lnSpc>
                <a:spcPct val="83000"/>
              </a:lnSpc>
              <a:spcBef>
                <a:spcPct val="0"/>
              </a:spcBef>
              <a:spcAft>
                <a:spcPct val="0"/>
              </a:spcAft>
              <a:defRPr sz="4000">
                <a:solidFill>
                  <a:schemeClr val="bg2"/>
                </a:solidFill>
                <a:latin typeface="AU Passata" pitchFamily="34" charset="0"/>
              </a:defRPr>
            </a:lvl4pPr>
            <a:lvl5pPr algn="l" rtl="0" eaLnBrk="1" fontAlgn="base" hangingPunct="1">
              <a:lnSpc>
                <a:spcPct val="83000"/>
              </a:lnSpc>
              <a:spcBef>
                <a:spcPct val="0"/>
              </a:spcBef>
              <a:spcAft>
                <a:spcPct val="0"/>
              </a:spcAft>
              <a:defRPr sz="4000">
                <a:solidFill>
                  <a:schemeClr val="bg2"/>
                </a:solidFill>
                <a:latin typeface="AU Passata" pitchFamily="34" charset="0"/>
              </a:defRPr>
            </a:lvl5pPr>
            <a:lvl6pPr marL="457200" algn="l" rtl="0" eaLnBrk="1" fontAlgn="base" hangingPunct="1">
              <a:lnSpc>
                <a:spcPct val="83000"/>
              </a:lnSpc>
              <a:spcBef>
                <a:spcPct val="0"/>
              </a:spcBef>
              <a:spcAft>
                <a:spcPct val="0"/>
              </a:spcAft>
              <a:defRPr sz="4000">
                <a:solidFill>
                  <a:schemeClr val="bg2"/>
                </a:solidFill>
                <a:latin typeface="AU Passata" pitchFamily="34" charset="0"/>
              </a:defRPr>
            </a:lvl6pPr>
            <a:lvl7pPr marL="914400" algn="l" rtl="0" eaLnBrk="1" fontAlgn="base" hangingPunct="1">
              <a:lnSpc>
                <a:spcPct val="83000"/>
              </a:lnSpc>
              <a:spcBef>
                <a:spcPct val="0"/>
              </a:spcBef>
              <a:spcAft>
                <a:spcPct val="0"/>
              </a:spcAft>
              <a:defRPr sz="4000">
                <a:solidFill>
                  <a:schemeClr val="bg2"/>
                </a:solidFill>
                <a:latin typeface="AU Passata" pitchFamily="34" charset="0"/>
              </a:defRPr>
            </a:lvl7pPr>
            <a:lvl8pPr marL="1371600" algn="l" rtl="0" eaLnBrk="1" fontAlgn="base" hangingPunct="1">
              <a:lnSpc>
                <a:spcPct val="83000"/>
              </a:lnSpc>
              <a:spcBef>
                <a:spcPct val="0"/>
              </a:spcBef>
              <a:spcAft>
                <a:spcPct val="0"/>
              </a:spcAft>
              <a:defRPr sz="4000">
                <a:solidFill>
                  <a:schemeClr val="bg2"/>
                </a:solidFill>
                <a:latin typeface="AU Passata" pitchFamily="34" charset="0"/>
              </a:defRPr>
            </a:lvl8pPr>
            <a:lvl9pPr marL="1828800" algn="l" rtl="0" eaLnBrk="1" fontAlgn="base" hangingPunct="1">
              <a:lnSpc>
                <a:spcPct val="83000"/>
              </a:lnSpc>
              <a:spcBef>
                <a:spcPct val="0"/>
              </a:spcBef>
              <a:spcAft>
                <a:spcPct val="0"/>
              </a:spcAft>
              <a:defRPr sz="4000">
                <a:solidFill>
                  <a:schemeClr val="bg2"/>
                </a:solidFill>
                <a:latin typeface="AU Passata" pitchFamily="34" charset="0"/>
              </a:defRPr>
            </a:lvl9pPr>
          </a:lstStyle>
          <a:p>
            <a:r>
              <a:rPr lang="da-DK" sz="4400" kern="0" dirty="0">
                <a:latin typeface="AU Passata Light"/>
              </a:rPr>
              <a:t>Dit studieprogram </a:t>
            </a:r>
          </a:p>
          <a:p>
            <a:r>
              <a:rPr lang="da-DK" sz="4400" kern="0" dirty="0">
                <a:latin typeface="AU Passata Light"/>
              </a:rPr>
              <a:t>IT-Produktudvikling</a:t>
            </a:r>
            <a:endParaRPr lang="da-DK" dirty="0"/>
          </a:p>
        </p:txBody>
      </p:sp>
      <p:graphicFrame>
        <p:nvGraphicFramePr>
          <p:cNvPr id="6" name="Table 3">
            <a:extLst>
              <a:ext uri="{FF2B5EF4-FFF2-40B4-BE49-F238E27FC236}">
                <a16:creationId xmlns:a16="http://schemas.microsoft.com/office/drawing/2014/main" id="{D0C02F19-C6CE-4054-8A5E-FEF1C0367EAF}"/>
              </a:ext>
            </a:extLst>
          </p:cNvPr>
          <p:cNvGraphicFramePr>
            <a:graphicFrameLocks noGrp="1"/>
          </p:cNvGraphicFramePr>
          <p:nvPr/>
        </p:nvGraphicFramePr>
        <p:xfrm>
          <a:off x="322291" y="1498014"/>
          <a:ext cx="11326308" cy="4274156"/>
        </p:xfrm>
        <a:graphic>
          <a:graphicData uri="http://schemas.openxmlformats.org/drawingml/2006/table">
            <a:tbl>
              <a:tblPr firstRow="1" bandRow="1">
                <a:tableStyleId>{2D5ABB26-0587-4C30-8999-92F81FD0307C}</a:tableStyleId>
              </a:tblPr>
              <a:tblGrid>
                <a:gridCol w="1103834">
                  <a:extLst>
                    <a:ext uri="{9D8B030D-6E8A-4147-A177-3AD203B41FA5}">
                      <a16:colId xmlns:a16="http://schemas.microsoft.com/office/drawing/2014/main" val="20000"/>
                    </a:ext>
                  </a:extLst>
                </a:gridCol>
                <a:gridCol w="3119534">
                  <a:extLst>
                    <a:ext uri="{9D8B030D-6E8A-4147-A177-3AD203B41FA5}">
                      <a16:colId xmlns:a16="http://schemas.microsoft.com/office/drawing/2014/main" val="20001"/>
                    </a:ext>
                  </a:extLst>
                </a:gridCol>
                <a:gridCol w="1655753">
                  <a:extLst>
                    <a:ext uri="{9D8B030D-6E8A-4147-A177-3AD203B41FA5}">
                      <a16:colId xmlns:a16="http://schemas.microsoft.com/office/drawing/2014/main" val="20003"/>
                    </a:ext>
                  </a:extLst>
                </a:gridCol>
                <a:gridCol w="1655753">
                  <a:extLst>
                    <a:ext uri="{9D8B030D-6E8A-4147-A177-3AD203B41FA5}">
                      <a16:colId xmlns:a16="http://schemas.microsoft.com/office/drawing/2014/main" val="2712008724"/>
                    </a:ext>
                  </a:extLst>
                </a:gridCol>
                <a:gridCol w="3791434">
                  <a:extLst>
                    <a:ext uri="{9D8B030D-6E8A-4147-A177-3AD203B41FA5}">
                      <a16:colId xmlns:a16="http://schemas.microsoft.com/office/drawing/2014/main" val="20004"/>
                    </a:ext>
                  </a:extLst>
                </a:gridCol>
              </a:tblGrid>
              <a:tr h="629756">
                <a:tc>
                  <a:txBody>
                    <a:bodyPr/>
                    <a:lstStyle/>
                    <a:p>
                      <a:pPr marL="0" indent="0" algn="ctr">
                        <a:buNone/>
                      </a:pPr>
                      <a:r>
                        <a:rPr lang="da-DK" sz="1500" noProof="0" dirty="0"/>
                        <a:t>1. semester</a:t>
                      </a:r>
                    </a:p>
                  </a:txBody>
                  <a:tcPr marL="91416" marR="91416" marT="45708" marB="45708" anchor="ctr">
                    <a:lnL w="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a-DK" sz="1500" baseline="0" noProof="0" dirty="0"/>
                        <a:t>Introduktion til programmering</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gridSpan="2">
                  <a:txBody>
                    <a:bodyPr/>
                    <a:lstStyle/>
                    <a:p>
                      <a:pPr algn="ctr"/>
                      <a:r>
                        <a:rPr lang="da-DK" sz="1500" dirty="0"/>
                        <a:t>Grundlæggende it-produktdesign</a:t>
                      </a:r>
                      <a:endParaRPr lang="da-DK" sz="1500" noProof="0" dirty="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endParaRPr lang="da-DK"/>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a-DK" sz="1500" noProof="0" dirty="0" err="1"/>
                        <a:t>Calculus</a:t>
                      </a:r>
                      <a:r>
                        <a:rPr lang="da-DK" sz="1500" noProof="0" dirty="0"/>
                        <a:t> </a:t>
                      </a:r>
                      <a:r>
                        <a:rPr lang="da-DK" sz="1500" noProof="0" dirty="0" err="1"/>
                        <a:t>alpha</a:t>
                      </a:r>
                      <a:endParaRPr lang="da-DK" sz="1500" noProof="0" dirty="0"/>
                    </a:p>
                  </a:txBody>
                  <a:tcPr marL="91416" marR="91416" marT="45708" marB="45708" anchor="ctr">
                    <a:lnL w="12700" cap="flat" cmpd="sng" algn="ctr">
                      <a:solidFill>
                        <a:schemeClr val="tx1"/>
                      </a:solid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0"/>
                  </a:ext>
                </a:extLst>
              </a:tr>
              <a:tr h="422484">
                <a:tc rowSpan="2">
                  <a:txBody>
                    <a:bodyPr/>
                    <a:lstStyle/>
                    <a:p>
                      <a:pPr algn="ctr"/>
                      <a:r>
                        <a:rPr lang="da-DK" sz="1500" noProof="0" dirty="0"/>
                        <a:t>2. semester</a:t>
                      </a:r>
                    </a:p>
                  </a:txBody>
                  <a:tcPr marL="91416" marR="91416" marT="45708" marB="45708" anchor="ctr">
                    <a:lnL w="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a-DK" sz="1500" dirty="0"/>
                        <a:t>It produktdesignprojekt</a:t>
                      </a:r>
                      <a:endParaRPr lang="da-DK" sz="1500" noProof="0" dirty="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rowSpan="2" hMerge="1">
                  <a:txBody>
                    <a:bodyPr/>
                    <a:lstStyle/>
                    <a:p>
                      <a:pPr algn="ctr"/>
                      <a:r>
                        <a:rPr lang="da-DK" sz="1500" b="0" noProof="0" dirty="0">
                          <a:effectLst/>
                          <a:latin typeface="AU Passata" charset="0"/>
                        </a:rPr>
                        <a:t>Databasesystemer</a:t>
                      </a:r>
                    </a:p>
                  </a:txBody>
                  <a:tcPr marL="42322" marR="4232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rowSpan="2" hMerge="1">
                  <a:txBody>
                    <a:bodyPr/>
                    <a:lstStyle/>
                    <a:p>
                      <a:endParaRPr lang="da-DK"/>
                    </a:p>
                  </a:txBody>
                  <a:tcPr/>
                </a:tc>
                <a:tc>
                  <a:txBody>
                    <a:bodyPr/>
                    <a:lstStyle/>
                    <a:p>
                      <a:pPr algn="ctr"/>
                      <a:r>
                        <a:rPr lang="da-DK" sz="1500" kern="1200" noProof="0">
                          <a:solidFill>
                            <a:schemeClr val="tx1"/>
                          </a:solidFill>
                          <a:effectLst/>
                          <a:latin typeface="+mn-lt"/>
                          <a:ea typeface="+mn-ea"/>
                          <a:cs typeface="+mn-cs"/>
                        </a:rPr>
                        <a:t>Databasesystemer</a:t>
                      </a:r>
                      <a:endParaRPr lang="da-DK" sz="1500" noProof="0" dirty="0"/>
                    </a:p>
                  </a:txBody>
                  <a:tcPr marL="91416" marR="91416" marT="45708" marB="45708" anchor="ctr">
                    <a:lnL w="12700" cap="flat" cmpd="sng" algn="ctr">
                      <a:solidFill>
                        <a:schemeClr val="tx1"/>
                      </a:solid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2"/>
                  </a:ext>
                </a:extLst>
              </a:tr>
              <a:tr h="422484">
                <a:tc vMerge="1">
                  <a:txBody>
                    <a:bodyPr/>
                    <a:lstStyle/>
                    <a:p>
                      <a:endParaRPr lang="da-DK"/>
                    </a:p>
                  </a:txBody>
                  <a:tcPr/>
                </a:tc>
                <a:tc gridSpan="3" vMerge="1">
                  <a:txBody>
                    <a:bodyPr/>
                    <a:lstStyle/>
                    <a:p>
                      <a:endParaRPr lang="da-DK"/>
                    </a:p>
                  </a:txBody>
                  <a:tcPr/>
                </a:tc>
                <a:tc hMerge="1" vMerge="1">
                  <a:txBody>
                    <a:bodyPr/>
                    <a:lstStyle/>
                    <a:p>
                      <a:endParaRPr lang="da-DK"/>
                    </a:p>
                  </a:txBody>
                  <a:tcPr/>
                </a:tc>
                <a:tc hMerge="1" vMerge="1">
                  <a:txBody>
                    <a:bodyPr/>
                    <a:lstStyle/>
                    <a:p>
                      <a:endParaRPr lang="da-DK"/>
                    </a:p>
                  </a:txBody>
                  <a:tcPr/>
                </a:tc>
                <a:tc>
                  <a:txBody>
                    <a:bodyPr/>
                    <a:lstStyle/>
                    <a:p>
                      <a:pPr algn="ctr"/>
                      <a:r>
                        <a:rPr lang="da-DK" sz="1500" noProof="0" dirty="0"/>
                        <a:t>The Web of Things</a:t>
                      </a:r>
                    </a:p>
                  </a:txBody>
                  <a:tcPr marL="91416" marR="91416" marT="45708" marB="45708" anchor="ctr">
                    <a:lnL w="12700" cap="flat" cmpd="sng" algn="ctr">
                      <a:solidFill>
                        <a:schemeClr val="tx1"/>
                      </a:solid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030915553"/>
                  </a:ext>
                </a:extLst>
              </a:tr>
              <a:tr h="582410">
                <a:tc>
                  <a:txBody>
                    <a:bodyPr/>
                    <a:lstStyle/>
                    <a:p>
                      <a:pPr algn="ctr"/>
                      <a:r>
                        <a:rPr lang="da-DK" sz="1500" noProof="0" dirty="0"/>
                        <a:t>3. semester</a:t>
                      </a:r>
                    </a:p>
                  </a:txBody>
                  <a:tcPr marL="91416" marR="91416" marT="45708" marB="45708" anchor="ctr">
                    <a:lnL w="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a-DK" sz="1500" dirty="0"/>
                        <a:t>Softwarekonstruktion og softwarearkitektur</a:t>
                      </a:r>
                      <a:endParaRPr lang="da-DK" sz="1500" noProof="0" dirty="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gridSpan="2">
                  <a:txBody>
                    <a:bodyPr/>
                    <a:lstStyle/>
                    <a:p>
                      <a:pPr algn="ctr"/>
                      <a:r>
                        <a:rPr lang="da-DK" sz="1500" dirty="0"/>
                        <a:t>Human-Computer </a:t>
                      </a:r>
                      <a:r>
                        <a:rPr lang="da-DK" sz="1500" dirty="0" err="1"/>
                        <a:t>Interaction</a:t>
                      </a:r>
                      <a:endParaRPr lang="da-DK" sz="1500" noProof="0" dirty="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endParaRPr lang="da-DK"/>
                    </a:p>
                  </a:txBody>
                  <a:tcPr/>
                </a:tc>
                <a:tc>
                  <a:txBody>
                    <a:bodyPr/>
                    <a:lstStyle/>
                    <a:p>
                      <a:pPr algn="ctr"/>
                      <a:r>
                        <a:rPr lang="da-DK" sz="1500" noProof="0" dirty="0" err="1"/>
                        <a:t>Physical</a:t>
                      </a:r>
                      <a:r>
                        <a:rPr lang="da-DK" sz="1500" noProof="0" dirty="0"/>
                        <a:t> Computing</a:t>
                      </a:r>
                    </a:p>
                  </a:txBody>
                  <a:tcPr marL="91416" marR="91416" marT="45708" marB="45708" anchor="ctr">
                    <a:lnL w="12700" cap="flat" cmpd="sng" algn="ctr">
                      <a:solidFill>
                        <a:schemeClr val="tx1"/>
                      </a:solid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4"/>
                  </a:ext>
                </a:extLst>
              </a:tr>
              <a:tr h="274308">
                <a:tc rowSpan="2">
                  <a:txBody>
                    <a:bodyPr/>
                    <a:lstStyle/>
                    <a:p>
                      <a:pPr algn="ctr"/>
                      <a:r>
                        <a:rPr lang="da-DK" sz="1500" noProof="0" dirty="0"/>
                        <a:t>4. semester</a:t>
                      </a:r>
                    </a:p>
                  </a:txBody>
                  <a:tcPr marL="91416" marR="91416" marT="45708" marB="45708" anchor="ctr">
                    <a:lnL w="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r>
                        <a:rPr lang="da-DK" sz="1500" dirty="0"/>
                        <a:t>Computerarkitektur, netværk og operativsystemer</a:t>
                      </a:r>
                      <a:endParaRPr lang="da-DK" sz="1500" noProof="0" dirty="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rowSpan="2" gridSpan="2">
                  <a:txBody>
                    <a:bodyPr/>
                    <a:lstStyle/>
                    <a:p>
                      <a:pPr algn="ctr"/>
                      <a:r>
                        <a:rPr lang="da-DK" sz="1500" dirty="0"/>
                        <a:t>Eksperimentel systemudvikling</a:t>
                      </a:r>
                      <a:endParaRPr lang="da-DK" sz="1500" noProof="0" dirty="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rowSpan="2" hMerge="1">
                  <a:txBody>
                    <a:bodyPr/>
                    <a:lstStyle/>
                    <a:p>
                      <a:endParaRPr lang="da-DK"/>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a-DK" sz="1100" dirty="0"/>
                        <a:t>Introducerende statistik og dataanalyse med R</a:t>
                      </a:r>
                      <a:endParaRPr lang="da-DK" sz="1100" noProof="0" dirty="0">
                        <a:solidFill>
                          <a:schemeClr val="tx1"/>
                        </a:solidFill>
                      </a:endParaRPr>
                    </a:p>
                  </a:txBody>
                  <a:tcPr marL="91416" marR="91416" marT="45708" marB="45708" anchor="ctr">
                    <a:lnL w="12700" cap="flat" cmpd="sng" algn="ctr">
                      <a:solidFill>
                        <a:schemeClr val="tx1"/>
                      </a:solid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005"/>
                  </a:ext>
                </a:extLst>
              </a:tr>
              <a:tr h="274308">
                <a:tc vMerge="1">
                  <a:txBody>
                    <a:bodyPr/>
                    <a:lstStyle/>
                    <a:p>
                      <a:endParaRPr lang="da-DK"/>
                    </a:p>
                  </a:txBody>
                  <a:tcPr/>
                </a:tc>
                <a:tc vMerge="1">
                  <a:txBody>
                    <a:bodyPr/>
                    <a:lstStyle/>
                    <a:p>
                      <a:endParaRPr lang="da-DK"/>
                    </a:p>
                  </a:txBody>
                  <a:tcPr/>
                </a:tc>
                <a:tc gridSpan="2" vMerge="1">
                  <a:txBody>
                    <a:bodyPr/>
                    <a:lstStyle/>
                    <a:p>
                      <a:endParaRPr lang="da-DK"/>
                    </a:p>
                  </a:txBody>
                  <a:tcPr/>
                </a:tc>
                <a:tc hMerge="1" vMerge="1">
                  <a:txBody>
                    <a:bodyPr/>
                    <a:lstStyle/>
                    <a:p>
                      <a:endParaRPr lang="da-DK"/>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a-DK" sz="1100" dirty="0"/>
                        <a:t>Organisering og forretningsmodeller for it-innovationer</a:t>
                      </a:r>
                      <a:endParaRPr lang="da-DK" sz="1100" noProof="0" dirty="0">
                        <a:solidFill>
                          <a:schemeClr val="tx1"/>
                        </a:solidFill>
                      </a:endParaRPr>
                    </a:p>
                  </a:txBody>
                  <a:tcPr marL="91416" marR="91416" marT="45708" marB="45708" anchor="ctr">
                    <a:lnL w="12700" cap="flat" cmpd="sng" algn="ctr">
                      <a:solidFill>
                        <a:schemeClr val="tx1"/>
                      </a:solid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16909130"/>
                  </a:ext>
                </a:extLst>
              </a:tr>
              <a:tr h="1074070">
                <a:tc>
                  <a:txBody>
                    <a:bodyPr/>
                    <a:lstStyle/>
                    <a:p>
                      <a:pPr algn="ctr"/>
                      <a:r>
                        <a:rPr lang="da-DK" sz="1500" noProof="0" dirty="0"/>
                        <a:t>5. semester</a:t>
                      </a:r>
                    </a:p>
                  </a:txBody>
                  <a:tcPr marL="91416" marR="91416" marT="45708" marB="45708" anchor="ctr">
                    <a:lnL w="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a-DK" sz="1500" dirty="0"/>
                        <a:t>Design som produkter, services, systemer og oplevelser</a:t>
                      </a:r>
                      <a:endParaRPr lang="da-DK" sz="1500" noProof="0" dirty="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a-DK" sz="1500" noProof="0" dirty="0"/>
                        <a:t>Valgfrit kursus</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hMerge="1">
                  <a:txBody>
                    <a:bodyPr/>
                    <a:lstStyle/>
                    <a:p>
                      <a:endParaRPr lang="da-DK"/>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a-DK" sz="1500" dirty="0"/>
                        <a:t>Distribuerede systemer og sikkerhed</a:t>
                      </a:r>
                      <a:endParaRPr lang="da-DK" sz="1500" noProof="0" dirty="0">
                        <a:solidFill>
                          <a:schemeClr val="tx1"/>
                        </a:solidFill>
                      </a:endParaRPr>
                    </a:p>
                  </a:txBody>
                  <a:tcPr marL="91416" marR="91416" marT="45708" marB="45708" anchor="ctr">
                    <a:lnL w="12700" cap="flat" cmpd="sng" algn="ctr">
                      <a:solidFill>
                        <a:schemeClr val="tx1"/>
                      </a:solid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6"/>
                  </a:ext>
                </a:extLst>
              </a:tr>
              <a:tr h="538340">
                <a:tc>
                  <a:txBody>
                    <a:bodyPr/>
                    <a:lstStyle/>
                    <a:p>
                      <a:pPr algn="ctr"/>
                      <a:r>
                        <a:rPr lang="da-DK" sz="1500" noProof="0" dirty="0"/>
                        <a:t>6. semester</a:t>
                      </a:r>
                    </a:p>
                  </a:txBody>
                  <a:tcPr marL="91416" marR="91416" marT="45708" marB="45708" anchor="ctr">
                    <a:lnL w="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0" cap="flat" cmpd="sng" algn="ctr">
                      <a:noFill/>
                      <a:prstDash val="solid"/>
                      <a:round/>
                      <a:headEnd type="none" w="med" len="med"/>
                      <a:tailEnd type="none" w="med" len="med"/>
                    </a:lnB>
                    <a:solidFill>
                      <a:schemeClr val="bg1"/>
                    </a:solidFill>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a-DK" sz="1500" dirty="0"/>
                        <a:t>Bachelorprojekt i IT-Produktudvikling</a:t>
                      </a:r>
                      <a:endParaRPr lang="da-DK" sz="1500" noProof="0" dirty="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0" cap="flat" cmpd="sng" algn="ctr">
                      <a:noFill/>
                      <a:prstDash val="solid"/>
                      <a:round/>
                      <a:headEnd type="none" w="med" len="med"/>
                      <a:tailEnd type="none" w="med" len="med"/>
                    </a:lnB>
                    <a:solidFill>
                      <a:srgbClr val="FFC000"/>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da-DK" sz="1500" noProof="0" dirty="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0" cap="flat" cmpd="sng" algn="ctr">
                      <a:noFill/>
                      <a:prstDash val="solid"/>
                      <a:round/>
                      <a:headEnd type="none" w="med" len="med"/>
                      <a:tailEnd type="none" w="med" len="med"/>
                    </a:lnB>
                    <a:solidFill>
                      <a:schemeClr val="accent3">
                        <a:lumMod val="60000"/>
                        <a:lumOff val="40000"/>
                      </a:schemeClr>
                    </a:solidFill>
                  </a:tcPr>
                </a:tc>
                <a:tc>
                  <a:txBody>
                    <a:bodyPr/>
                    <a:lstStyle/>
                    <a:p>
                      <a:r>
                        <a:rPr lang="da-DK" sz="1100" dirty="0"/>
                        <a:t>Fagets videnskabsteori og etik: Datalogi og It-produktudvikling</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0" cap="flat" cmpd="sng" algn="ctr">
                      <a:noFill/>
                      <a:prstDash val="solid"/>
                      <a:round/>
                      <a:headEnd type="none" w="med" len="med"/>
                      <a:tailEnd type="none" w="med" len="med"/>
                    </a:lnB>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a-DK" sz="1500" dirty="0" err="1"/>
                        <a:t>Shape-changing</a:t>
                      </a:r>
                      <a:r>
                        <a:rPr lang="da-DK" sz="1500" dirty="0"/>
                        <a:t> Objects and Spaces</a:t>
                      </a:r>
                      <a:endParaRPr lang="da-DK" sz="1500" noProof="0" dirty="0">
                        <a:solidFill>
                          <a:schemeClr val="tx1"/>
                        </a:solidFill>
                      </a:endParaRPr>
                    </a:p>
                  </a:txBody>
                  <a:tcPr marL="91416" marR="91416" marT="45708" marB="45708" anchor="ctr">
                    <a:lnL w="12700" cap="flat" cmpd="sng" algn="ctr">
                      <a:solidFill>
                        <a:schemeClr val="tx1"/>
                      </a:solidFill>
                      <a:prstDash val="solid"/>
                      <a:round/>
                      <a:headEnd type="none" w="med" len="med"/>
                      <a:tailEnd type="none" w="med" len="med"/>
                    </a:lnL>
                    <a:lnR w="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0" cap="flat" cmpd="sng" algn="ctr">
                      <a:noFill/>
                      <a:prstDash val="solid"/>
                      <a:round/>
                      <a:headEnd type="none" w="med" len="med"/>
                      <a:tailEnd type="none" w="med" len="med"/>
                    </a:lnB>
                    <a:solidFill>
                      <a:srgbClr val="FFC000"/>
                    </a:solidFill>
                  </a:tcPr>
                </a:tc>
                <a:extLst>
                  <a:ext uri="{0D108BD9-81ED-4DB2-BD59-A6C34878D82A}">
                    <a16:rowId xmlns:a16="http://schemas.microsoft.com/office/drawing/2014/main" val="10007"/>
                  </a:ext>
                </a:extLst>
              </a:tr>
            </a:tbl>
          </a:graphicData>
        </a:graphic>
      </p:graphicFrame>
      <p:graphicFrame>
        <p:nvGraphicFramePr>
          <p:cNvPr id="10" name="Tabel 9">
            <a:extLst>
              <a:ext uri="{FF2B5EF4-FFF2-40B4-BE49-F238E27FC236}">
                <a16:creationId xmlns:a16="http://schemas.microsoft.com/office/drawing/2014/main" id="{6F1A798E-BC97-4FFD-9E9E-D674D48231AB}"/>
              </a:ext>
            </a:extLst>
          </p:cNvPr>
          <p:cNvGraphicFramePr>
            <a:graphicFrameLocks noGrp="1"/>
          </p:cNvGraphicFramePr>
          <p:nvPr/>
        </p:nvGraphicFramePr>
        <p:xfrm>
          <a:off x="9486323" y="148307"/>
          <a:ext cx="2159677" cy="886176"/>
        </p:xfrm>
        <a:graphic>
          <a:graphicData uri="http://schemas.openxmlformats.org/drawingml/2006/table">
            <a:tbl>
              <a:tblPr firstRow="1" bandRow="1">
                <a:tableStyleId>{2D5ABB26-0587-4C30-8999-92F81FD0307C}</a:tableStyleId>
              </a:tblPr>
              <a:tblGrid>
                <a:gridCol w="2159677">
                  <a:extLst>
                    <a:ext uri="{9D8B030D-6E8A-4147-A177-3AD203B41FA5}">
                      <a16:colId xmlns:a16="http://schemas.microsoft.com/office/drawing/2014/main" val="1735441390"/>
                    </a:ext>
                  </a:extLst>
                </a:gridCol>
              </a:tblGrid>
              <a:tr h="26265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a-DK" sz="1300" dirty="0"/>
                        <a:t>Obligatoriske kurser</a:t>
                      </a:r>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2796844076"/>
                  </a:ext>
                </a:extLst>
              </a:tr>
              <a:tr h="26265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a-DK" sz="1300" dirty="0"/>
                        <a:t>Obligatoriske</a:t>
                      </a:r>
                      <a:r>
                        <a:rPr lang="da-DK" sz="1300" baseline="0" dirty="0"/>
                        <a:t> støttefag</a:t>
                      </a:r>
                      <a:endParaRPr lang="da-DK" sz="1300" dirty="0"/>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extLst>
                  <a:ext uri="{0D108BD9-81ED-4DB2-BD59-A6C34878D82A}">
                    <a16:rowId xmlns:a16="http://schemas.microsoft.com/office/drawing/2014/main" val="1583146099"/>
                  </a:ext>
                </a:extLst>
              </a:tr>
              <a:tr h="30710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a-DK" sz="1300" dirty="0"/>
                        <a:t>Valgfag</a:t>
                      </a:r>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extLst>
                  <a:ext uri="{0D108BD9-81ED-4DB2-BD59-A6C34878D82A}">
                    <a16:rowId xmlns:a16="http://schemas.microsoft.com/office/drawing/2014/main" val="2000903044"/>
                  </a:ext>
                </a:extLst>
              </a:tr>
            </a:tbl>
          </a:graphicData>
        </a:graphic>
      </p:graphicFrame>
    </p:spTree>
    <p:extLst>
      <p:ext uri="{BB962C8B-B14F-4D97-AF65-F5344CB8AC3E}">
        <p14:creationId xmlns:p14="http://schemas.microsoft.com/office/powerpoint/2010/main" val="27373003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07F888-2B15-415D-942C-8DB4C4CD500B}"/>
              </a:ext>
            </a:extLst>
          </p:cNvPr>
          <p:cNvSpPr txBox="1">
            <a:spLocks/>
          </p:cNvSpPr>
          <p:nvPr/>
        </p:nvSpPr>
        <p:spPr bwMode="auto">
          <a:xfrm>
            <a:off x="315913" y="499080"/>
            <a:ext cx="11557000" cy="609398"/>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l" rtl="0" eaLnBrk="1" fontAlgn="base" hangingPunct="1">
              <a:lnSpc>
                <a:spcPct val="90000"/>
              </a:lnSpc>
              <a:spcBef>
                <a:spcPct val="0"/>
              </a:spcBef>
              <a:spcAft>
                <a:spcPct val="0"/>
              </a:spcAft>
              <a:defRPr sz="6000" b="1" cap="all" baseline="0">
                <a:solidFill>
                  <a:schemeClr val="bg1"/>
                </a:solidFill>
                <a:latin typeface="AU Passata Light" panose="020B0303030902030804" pitchFamily="34" charset="0"/>
                <a:ea typeface="+mj-ea"/>
                <a:cs typeface="+mj-cs"/>
              </a:defRPr>
            </a:lvl1pPr>
            <a:lvl2pPr algn="l" rtl="0" eaLnBrk="1" fontAlgn="base" hangingPunct="1">
              <a:lnSpc>
                <a:spcPct val="83000"/>
              </a:lnSpc>
              <a:spcBef>
                <a:spcPct val="0"/>
              </a:spcBef>
              <a:spcAft>
                <a:spcPct val="0"/>
              </a:spcAft>
              <a:defRPr sz="4000">
                <a:solidFill>
                  <a:schemeClr val="bg2"/>
                </a:solidFill>
                <a:latin typeface="AU Passata" pitchFamily="34" charset="0"/>
              </a:defRPr>
            </a:lvl2pPr>
            <a:lvl3pPr algn="l" rtl="0" eaLnBrk="1" fontAlgn="base" hangingPunct="1">
              <a:lnSpc>
                <a:spcPct val="83000"/>
              </a:lnSpc>
              <a:spcBef>
                <a:spcPct val="0"/>
              </a:spcBef>
              <a:spcAft>
                <a:spcPct val="0"/>
              </a:spcAft>
              <a:defRPr sz="4000">
                <a:solidFill>
                  <a:schemeClr val="bg2"/>
                </a:solidFill>
                <a:latin typeface="AU Passata" pitchFamily="34" charset="0"/>
              </a:defRPr>
            </a:lvl3pPr>
            <a:lvl4pPr algn="l" rtl="0" eaLnBrk="1" fontAlgn="base" hangingPunct="1">
              <a:lnSpc>
                <a:spcPct val="83000"/>
              </a:lnSpc>
              <a:spcBef>
                <a:spcPct val="0"/>
              </a:spcBef>
              <a:spcAft>
                <a:spcPct val="0"/>
              </a:spcAft>
              <a:defRPr sz="4000">
                <a:solidFill>
                  <a:schemeClr val="bg2"/>
                </a:solidFill>
                <a:latin typeface="AU Passata" pitchFamily="34" charset="0"/>
              </a:defRPr>
            </a:lvl4pPr>
            <a:lvl5pPr algn="l" rtl="0" eaLnBrk="1" fontAlgn="base" hangingPunct="1">
              <a:lnSpc>
                <a:spcPct val="83000"/>
              </a:lnSpc>
              <a:spcBef>
                <a:spcPct val="0"/>
              </a:spcBef>
              <a:spcAft>
                <a:spcPct val="0"/>
              </a:spcAft>
              <a:defRPr sz="4000">
                <a:solidFill>
                  <a:schemeClr val="bg2"/>
                </a:solidFill>
                <a:latin typeface="AU Passata" pitchFamily="34" charset="0"/>
              </a:defRPr>
            </a:lvl5pPr>
            <a:lvl6pPr marL="457200" algn="l" rtl="0" eaLnBrk="1" fontAlgn="base" hangingPunct="1">
              <a:lnSpc>
                <a:spcPct val="83000"/>
              </a:lnSpc>
              <a:spcBef>
                <a:spcPct val="0"/>
              </a:spcBef>
              <a:spcAft>
                <a:spcPct val="0"/>
              </a:spcAft>
              <a:defRPr sz="4000">
                <a:solidFill>
                  <a:schemeClr val="bg2"/>
                </a:solidFill>
                <a:latin typeface="AU Passata" pitchFamily="34" charset="0"/>
              </a:defRPr>
            </a:lvl6pPr>
            <a:lvl7pPr marL="914400" algn="l" rtl="0" eaLnBrk="1" fontAlgn="base" hangingPunct="1">
              <a:lnSpc>
                <a:spcPct val="83000"/>
              </a:lnSpc>
              <a:spcBef>
                <a:spcPct val="0"/>
              </a:spcBef>
              <a:spcAft>
                <a:spcPct val="0"/>
              </a:spcAft>
              <a:defRPr sz="4000">
                <a:solidFill>
                  <a:schemeClr val="bg2"/>
                </a:solidFill>
                <a:latin typeface="AU Passata" pitchFamily="34" charset="0"/>
              </a:defRPr>
            </a:lvl7pPr>
            <a:lvl8pPr marL="1371600" algn="l" rtl="0" eaLnBrk="1" fontAlgn="base" hangingPunct="1">
              <a:lnSpc>
                <a:spcPct val="83000"/>
              </a:lnSpc>
              <a:spcBef>
                <a:spcPct val="0"/>
              </a:spcBef>
              <a:spcAft>
                <a:spcPct val="0"/>
              </a:spcAft>
              <a:defRPr sz="4000">
                <a:solidFill>
                  <a:schemeClr val="bg2"/>
                </a:solidFill>
                <a:latin typeface="AU Passata" pitchFamily="34" charset="0"/>
              </a:defRPr>
            </a:lvl8pPr>
            <a:lvl9pPr marL="1828800" algn="l" rtl="0" eaLnBrk="1" fontAlgn="base" hangingPunct="1">
              <a:lnSpc>
                <a:spcPct val="83000"/>
              </a:lnSpc>
              <a:spcBef>
                <a:spcPct val="0"/>
              </a:spcBef>
              <a:spcAft>
                <a:spcPct val="0"/>
              </a:spcAft>
              <a:defRPr sz="4000">
                <a:solidFill>
                  <a:schemeClr val="bg2"/>
                </a:solidFill>
                <a:latin typeface="AU Passata" pitchFamily="34" charset="0"/>
              </a:defRPr>
            </a:lvl9pPr>
          </a:lstStyle>
          <a:p>
            <a:r>
              <a:rPr lang="da-DK" sz="4400" kern="0" dirty="0">
                <a:latin typeface="AU Passata Light"/>
              </a:rPr>
              <a:t>BRUG STUDIEVEJLEDNINGEN</a:t>
            </a:r>
            <a:endParaRPr lang="da-DK" sz="4400" kern="0" dirty="0">
              <a:solidFill>
                <a:srgbClr val="FF0000"/>
              </a:solidFill>
              <a:latin typeface="AU Passata Light"/>
            </a:endParaRPr>
          </a:p>
        </p:txBody>
      </p:sp>
      <p:sp>
        <p:nvSpPr>
          <p:cNvPr id="2" name="Tekstfelt 1">
            <a:extLst>
              <a:ext uri="{FF2B5EF4-FFF2-40B4-BE49-F238E27FC236}">
                <a16:creationId xmlns:a16="http://schemas.microsoft.com/office/drawing/2014/main" id="{7DCC7767-3A7D-4579-A024-27DE9409AEF0}"/>
              </a:ext>
            </a:extLst>
          </p:cNvPr>
          <p:cNvSpPr txBox="1"/>
          <p:nvPr/>
        </p:nvSpPr>
        <p:spPr>
          <a:xfrm>
            <a:off x="3956269" y="2018166"/>
            <a:ext cx="5459813" cy="274844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99000"/>
              </a:lnSpc>
              <a:spcBef>
                <a:spcPts val="600"/>
              </a:spcBef>
            </a:pPr>
            <a:r>
              <a:rPr lang="da-DK" sz="2000" b="1" dirty="0">
                <a:solidFill>
                  <a:schemeClr val="bg1"/>
                </a:solidFill>
                <a:latin typeface="+mn-lt"/>
                <a:cs typeface="Arial"/>
              </a:rPr>
              <a:t>Du kan møde os:</a:t>
            </a:r>
            <a:endParaRPr lang="en-US" sz="2000" b="1" dirty="0">
              <a:solidFill>
                <a:schemeClr val="bg1"/>
              </a:solidFill>
              <a:latin typeface="+mn-lt"/>
              <a:cs typeface="Arial"/>
            </a:endParaRPr>
          </a:p>
          <a:p>
            <a:pPr marL="342900" indent="-342900">
              <a:lnSpc>
                <a:spcPct val="99000"/>
              </a:lnSpc>
              <a:spcBef>
                <a:spcPts val="600"/>
              </a:spcBef>
              <a:buFont typeface="Arial,Sans-Serif"/>
              <a:buChar char="•"/>
            </a:pPr>
            <a:endParaRPr lang="da-DK" sz="2000" dirty="0">
              <a:solidFill>
                <a:schemeClr val="bg1"/>
              </a:solidFill>
              <a:latin typeface="+mn-lt"/>
              <a:cs typeface="Arial"/>
            </a:endParaRPr>
          </a:p>
          <a:p>
            <a:pPr marL="342900" indent="-342900">
              <a:lnSpc>
                <a:spcPct val="99000"/>
              </a:lnSpc>
              <a:spcBef>
                <a:spcPts val="600"/>
              </a:spcBef>
              <a:buFont typeface="Arial,Sans-Serif"/>
              <a:buChar char="•"/>
            </a:pPr>
            <a:r>
              <a:rPr lang="da-DK" sz="2000" dirty="0">
                <a:solidFill>
                  <a:schemeClr val="bg1"/>
                </a:solidFill>
                <a:latin typeface="+mn-lt"/>
                <a:cs typeface="Arial"/>
              </a:rPr>
              <a:t>Igennem </a:t>
            </a:r>
            <a:r>
              <a:rPr lang="da-DK" sz="2000" b="1" dirty="0">
                <a:solidFill>
                  <a:schemeClr val="bg1"/>
                </a:solidFill>
                <a:latin typeface="+mn-lt"/>
                <a:cs typeface="Arial"/>
              </a:rPr>
              <a:t>Studieservice </a:t>
            </a:r>
            <a:r>
              <a:rPr lang="da-DK" sz="2000" b="1" dirty="0" err="1">
                <a:solidFill>
                  <a:schemeClr val="bg1"/>
                </a:solidFill>
                <a:latin typeface="+mn-lt"/>
                <a:cs typeface="Arial"/>
              </a:rPr>
              <a:t>LiveChat</a:t>
            </a:r>
            <a:r>
              <a:rPr lang="da-DK" sz="2000" dirty="0">
                <a:solidFill>
                  <a:schemeClr val="bg1"/>
                </a:solidFill>
                <a:latin typeface="+mn-lt"/>
                <a:cs typeface="Arial"/>
              </a:rPr>
              <a:t> på din studieportal alle hverdage kl. 10-12.30. </a:t>
            </a:r>
            <a:endParaRPr lang="en-US" sz="2000" dirty="0">
              <a:solidFill>
                <a:schemeClr val="bg1"/>
              </a:solidFill>
              <a:latin typeface="+mn-lt"/>
              <a:cs typeface="Arial"/>
            </a:endParaRPr>
          </a:p>
          <a:p>
            <a:pPr marL="342900" indent="-342900">
              <a:lnSpc>
                <a:spcPct val="99000"/>
              </a:lnSpc>
              <a:spcBef>
                <a:spcPts val="600"/>
              </a:spcBef>
              <a:buFont typeface="Arial,Sans-Serif"/>
              <a:buChar char="•"/>
            </a:pPr>
            <a:r>
              <a:rPr lang="da-DK" sz="2000" dirty="0">
                <a:solidFill>
                  <a:schemeClr val="bg1"/>
                </a:solidFill>
                <a:latin typeface="+mn-lt"/>
                <a:cs typeface="Arial"/>
              </a:rPr>
              <a:t>Gennem en </a:t>
            </a:r>
            <a:r>
              <a:rPr lang="da-DK" sz="2000" b="1" dirty="0">
                <a:solidFill>
                  <a:schemeClr val="bg1"/>
                </a:solidFill>
                <a:latin typeface="+mn-lt"/>
                <a:cs typeface="Arial"/>
              </a:rPr>
              <a:t>booket samtale</a:t>
            </a:r>
            <a:r>
              <a:rPr lang="da-DK" sz="2000" dirty="0">
                <a:solidFill>
                  <a:schemeClr val="bg1"/>
                </a:solidFill>
                <a:latin typeface="+mn-lt"/>
                <a:cs typeface="Arial"/>
              </a:rPr>
              <a:t>. Booking sker via din studieportal eller på cs.au.dk/vejleder</a:t>
            </a:r>
            <a:endParaRPr lang="en-US" sz="2000" dirty="0">
              <a:solidFill>
                <a:schemeClr val="bg1"/>
              </a:solidFill>
              <a:latin typeface="+mn-lt"/>
              <a:cs typeface="Arial"/>
            </a:endParaRPr>
          </a:p>
          <a:p>
            <a:pPr marL="342900" indent="-342900">
              <a:lnSpc>
                <a:spcPct val="99000"/>
              </a:lnSpc>
              <a:spcBef>
                <a:spcPts val="600"/>
              </a:spcBef>
              <a:buFont typeface="Arial,Sans-Serif"/>
              <a:buChar char="•"/>
            </a:pPr>
            <a:r>
              <a:rPr lang="da-DK" sz="2000" dirty="0">
                <a:solidFill>
                  <a:schemeClr val="bg1"/>
                </a:solidFill>
                <a:latin typeface="+mn-lt"/>
                <a:cs typeface="Arial"/>
              </a:rPr>
              <a:t>Via </a:t>
            </a:r>
            <a:r>
              <a:rPr lang="da-DK" sz="2000" b="1" dirty="0">
                <a:solidFill>
                  <a:schemeClr val="bg1"/>
                </a:solidFill>
                <a:latin typeface="+mn-lt"/>
                <a:cs typeface="Arial"/>
              </a:rPr>
              <a:t>mail: </a:t>
            </a:r>
            <a:r>
              <a:rPr lang="da-DK" sz="2000" dirty="0">
                <a:solidFill>
                  <a:schemeClr val="bg1"/>
                </a:solidFill>
                <a:latin typeface="+mn-lt"/>
                <a:cs typeface="Arial"/>
              </a:rPr>
              <a:t>studievejleder.datalogi.nat@au.dk</a:t>
            </a:r>
            <a:endParaRPr lang="da-DK" dirty="0"/>
          </a:p>
          <a:p>
            <a:pPr>
              <a:lnSpc>
                <a:spcPct val="100000"/>
              </a:lnSpc>
            </a:pPr>
            <a:endParaRPr lang="en-US" sz="2000" dirty="0">
              <a:solidFill>
                <a:srgbClr val="FFFFFF"/>
              </a:solidFill>
              <a:latin typeface="+mn-lt"/>
              <a:cs typeface="Arial"/>
            </a:endParaRPr>
          </a:p>
        </p:txBody>
      </p:sp>
      <p:pic>
        <p:nvPicPr>
          <p:cNvPr id="5" name="Grafik 1" descr="Skilte">
            <a:extLst>
              <a:ext uri="{FF2B5EF4-FFF2-40B4-BE49-F238E27FC236}">
                <a16:creationId xmlns:a16="http://schemas.microsoft.com/office/drawing/2014/main" id="{CEEA26E6-A5E0-4325-A344-833FC26B38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5928" y="1851342"/>
            <a:ext cx="3096344" cy="3096344"/>
          </a:xfrm>
          <a:prstGeom prst="rect">
            <a:avLst/>
          </a:prstGeom>
        </p:spPr>
      </p:pic>
    </p:spTree>
    <p:extLst>
      <p:ext uri="{BB962C8B-B14F-4D97-AF65-F5344CB8AC3E}">
        <p14:creationId xmlns:p14="http://schemas.microsoft.com/office/powerpoint/2010/main" val="1872168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07F888-2B15-415D-942C-8DB4C4CD500B}"/>
              </a:ext>
            </a:extLst>
          </p:cNvPr>
          <p:cNvSpPr txBox="1">
            <a:spLocks/>
          </p:cNvSpPr>
          <p:nvPr/>
        </p:nvSpPr>
        <p:spPr bwMode="auto">
          <a:xfrm>
            <a:off x="315913" y="499080"/>
            <a:ext cx="11557000" cy="609398"/>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l" rtl="0" eaLnBrk="1" fontAlgn="base" hangingPunct="1">
              <a:lnSpc>
                <a:spcPct val="90000"/>
              </a:lnSpc>
              <a:spcBef>
                <a:spcPct val="0"/>
              </a:spcBef>
              <a:spcAft>
                <a:spcPct val="0"/>
              </a:spcAft>
              <a:defRPr sz="6000" b="1" cap="all" baseline="0">
                <a:solidFill>
                  <a:schemeClr val="bg1"/>
                </a:solidFill>
                <a:latin typeface="AU Passata Light" panose="020B0303030902030804" pitchFamily="34" charset="0"/>
                <a:ea typeface="+mj-ea"/>
                <a:cs typeface="+mj-cs"/>
              </a:defRPr>
            </a:lvl1pPr>
            <a:lvl2pPr algn="l" rtl="0" eaLnBrk="1" fontAlgn="base" hangingPunct="1">
              <a:lnSpc>
                <a:spcPct val="83000"/>
              </a:lnSpc>
              <a:spcBef>
                <a:spcPct val="0"/>
              </a:spcBef>
              <a:spcAft>
                <a:spcPct val="0"/>
              </a:spcAft>
              <a:defRPr sz="4000">
                <a:solidFill>
                  <a:schemeClr val="bg2"/>
                </a:solidFill>
                <a:latin typeface="AU Passata" pitchFamily="34" charset="0"/>
              </a:defRPr>
            </a:lvl2pPr>
            <a:lvl3pPr algn="l" rtl="0" eaLnBrk="1" fontAlgn="base" hangingPunct="1">
              <a:lnSpc>
                <a:spcPct val="83000"/>
              </a:lnSpc>
              <a:spcBef>
                <a:spcPct val="0"/>
              </a:spcBef>
              <a:spcAft>
                <a:spcPct val="0"/>
              </a:spcAft>
              <a:defRPr sz="4000">
                <a:solidFill>
                  <a:schemeClr val="bg2"/>
                </a:solidFill>
                <a:latin typeface="AU Passata" pitchFamily="34" charset="0"/>
              </a:defRPr>
            </a:lvl3pPr>
            <a:lvl4pPr algn="l" rtl="0" eaLnBrk="1" fontAlgn="base" hangingPunct="1">
              <a:lnSpc>
                <a:spcPct val="83000"/>
              </a:lnSpc>
              <a:spcBef>
                <a:spcPct val="0"/>
              </a:spcBef>
              <a:spcAft>
                <a:spcPct val="0"/>
              </a:spcAft>
              <a:defRPr sz="4000">
                <a:solidFill>
                  <a:schemeClr val="bg2"/>
                </a:solidFill>
                <a:latin typeface="AU Passata" pitchFamily="34" charset="0"/>
              </a:defRPr>
            </a:lvl4pPr>
            <a:lvl5pPr algn="l" rtl="0" eaLnBrk="1" fontAlgn="base" hangingPunct="1">
              <a:lnSpc>
                <a:spcPct val="83000"/>
              </a:lnSpc>
              <a:spcBef>
                <a:spcPct val="0"/>
              </a:spcBef>
              <a:spcAft>
                <a:spcPct val="0"/>
              </a:spcAft>
              <a:defRPr sz="4000">
                <a:solidFill>
                  <a:schemeClr val="bg2"/>
                </a:solidFill>
                <a:latin typeface="AU Passata" pitchFamily="34" charset="0"/>
              </a:defRPr>
            </a:lvl5pPr>
            <a:lvl6pPr marL="457200" algn="l" rtl="0" eaLnBrk="1" fontAlgn="base" hangingPunct="1">
              <a:lnSpc>
                <a:spcPct val="83000"/>
              </a:lnSpc>
              <a:spcBef>
                <a:spcPct val="0"/>
              </a:spcBef>
              <a:spcAft>
                <a:spcPct val="0"/>
              </a:spcAft>
              <a:defRPr sz="4000">
                <a:solidFill>
                  <a:schemeClr val="bg2"/>
                </a:solidFill>
                <a:latin typeface="AU Passata" pitchFamily="34" charset="0"/>
              </a:defRPr>
            </a:lvl6pPr>
            <a:lvl7pPr marL="914400" algn="l" rtl="0" eaLnBrk="1" fontAlgn="base" hangingPunct="1">
              <a:lnSpc>
                <a:spcPct val="83000"/>
              </a:lnSpc>
              <a:spcBef>
                <a:spcPct val="0"/>
              </a:spcBef>
              <a:spcAft>
                <a:spcPct val="0"/>
              </a:spcAft>
              <a:defRPr sz="4000">
                <a:solidFill>
                  <a:schemeClr val="bg2"/>
                </a:solidFill>
                <a:latin typeface="AU Passata" pitchFamily="34" charset="0"/>
              </a:defRPr>
            </a:lvl7pPr>
            <a:lvl8pPr marL="1371600" algn="l" rtl="0" eaLnBrk="1" fontAlgn="base" hangingPunct="1">
              <a:lnSpc>
                <a:spcPct val="83000"/>
              </a:lnSpc>
              <a:spcBef>
                <a:spcPct val="0"/>
              </a:spcBef>
              <a:spcAft>
                <a:spcPct val="0"/>
              </a:spcAft>
              <a:defRPr sz="4000">
                <a:solidFill>
                  <a:schemeClr val="bg2"/>
                </a:solidFill>
                <a:latin typeface="AU Passata" pitchFamily="34" charset="0"/>
              </a:defRPr>
            </a:lvl8pPr>
            <a:lvl9pPr marL="1828800" algn="l" rtl="0" eaLnBrk="1" fontAlgn="base" hangingPunct="1">
              <a:lnSpc>
                <a:spcPct val="83000"/>
              </a:lnSpc>
              <a:spcBef>
                <a:spcPct val="0"/>
              </a:spcBef>
              <a:spcAft>
                <a:spcPct val="0"/>
              </a:spcAft>
              <a:defRPr sz="4000">
                <a:solidFill>
                  <a:schemeClr val="bg2"/>
                </a:solidFill>
                <a:latin typeface="AU Passata" pitchFamily="34" charset="0"/>
              </a:defRPr>
            </a:lvl9pPr>
          </a:lstStyle>
          <a:p>
            <a:r>
              <a:rPr lang="da-DK" sz="4400" kern="0">
                <a:latin typeface="AU Passata Light"/>
              </a:rPr>
              <a:t>BRUG din studieportal</a:t>
            </a:r>
            <a:endParaRPr lang="da-DK" sz="4400" b="0" kern="0">
              <a:latin typeface="AU Passata Light"/>
            </a:endParaRPr>
          </a:p>
        </p:txBody>
      </p:sp>
      <p:sp>
        <p:nvSpPr>
          <p:cNvPr id="9" name="Tekstfelt 8">
            <a:extLst>
              <a:ext uri="{FF2B5EF4-FFF2-40B4-BE49-F238E27FC236}">
                <a16:creationId xmlns:a16="http://schemas.microsoft.com/office/drawing/2014/main" id="{1697C291-EE1F-4F5F-8DF2-A6862B7DA6FE}"/>
              </a:ext>
            </a:extLst>
          </p:cNvPr>
          <p:cNvSpPr txBox="1"/>
          <p:nvPr/>
        </p:nvSpPr>
        <p:spPr>
          <a:xfrm>
            <a:off x="534030" y="1516335"/>
            <a:ext cx="3606575" cy="146193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95000"/>
              </a:lnSpc>
            </a:pPr>
            <a:r>
              <a:rPr lang="da-DK" sz="2000" b="1" dirty="0">
                <a:solidFill>
                  <a:srgbClr val="FFFFFF"/>
                </a:solidFill>
                <a:latin typeface="+mn-lt"/>
                <a:cs typeface="Calibri"/>
              </a:rPr>
              <a:t>Studerende.au.dk/</a:t>
            </a:r>
            <a:r>
              <a:rPr lang="da-DK" sz="2000" b="1" dirty="0">
                <a:solidFill>
                  <a:schemeClr val="bg1"/>
                </a:solidFill>
                <a:latin typeface="+mn-lt"/>
                <a:cs typeface="Calibri"/>
              </a:rPr>
              <a:t>datalogi</a:t>
            </a:r>
            <a:r>
              <a:rPr lang="en-US" sz="2000" dirty="0">
                <a:solidFill>
                  <a:srgbClr val="FF0000"/>
                </a:solidFill>
                <a:latin typeface="+mn-lt"/>
                <a:cs typeface="Calibri"/>
              </a:rPr>
              <a:t>​</a:t>
            </a:r>
          </a:p>
          <a:p>
            <a:pPr>
              <a:lnSpc>
                <a:spcPct val="95000"/>
              </a:lnSpc>
            </a:pPr>
            <a:r>
              <a:rPr lang="da-DK" sz="2000" dirty="0">
                <a:solidFill>
                  <a:srgbClr val="FFFFFF"/>
                </a:solidFill>
                <a:latin typeface="+mn-lt"/>
                <a:cs typeface="Calibri"/>
              </a:rPr>
              <a:t>- </a:t>
            </a:r>
            <a:r>
              <a:rPr lang="da-DK" sz="2000" i="1" dirty="0">
                <a:solidFill>
                  <a:srgbClr val="FFFFFF"/>
                </a:solidFill>
                <a:latin typeface="+mn-lt"/>
                <a:cs typeface="Calibri"/>
              </a:rPr>
              <a:t>Information om stort set alt, hvad der er værd at vide som studerende</a:t>
            </a:r>
            <a:r>
              <a:rPr lang="en-US" sz="2000" dirty="0">
                <a:solidFill>
                  <a:srgbClr val="FFFFFF"/>
                </a:solidFill>
                <a:latin typeface="+mn-lt"/>
                <a:cs typeface="Calibri"/>
              </a:rPr>
              <a:t>​</a:t>
            </a:r>
          </a:p>
          <a:p>
            <a:pPr>
              <a:lnSpc>
                <a:spcPct val="95000"/>
              </a:lnSpc>
            </a:pPr>
            <a:r>
              <a:rPr lang="da-DK" sz="2000" dirty="0">
                <a:solidFill>
                  <a:srgbClr val="FFFFFF"/>
                </a:solidFill>
                <a:latin typeface="+mn-lt"/>
                <a:cs typeface="Calibri"/>
              </a:rPr>
              <a:t>​</a:t>
            </a:r>
          </a:p>
        </p:txBody>
      </p:sp>
      <p:pic>
        <p:nvPicPr>
          <p:cNvPr id="3" name="Billede 2">
            <a:extLst>
              <a:ext uri="{FF2B5EF4-FFF2-40B4-BE49-F238E27FC236}">
                <a16:creationId xmlns:a16="http://schemas.microsoft.com/office/drawing/2014/main" id="{57E81812-6768-2B93-4BEF-28760BC07B35}"/>
              </a:ext>
            </a:extLst>
          </p:cNvPr>
          <p:cNvPicPr>
            <a:picLocks noChangeAspect="1"/>
          </p:cNvPicPr>
          <p:nvPr/>
        </p:nvPicPr>
        <p:blipFill rotWithShape="1">
          <a:blip r:embed="rId3"/>
          <a:srcRect t="1770"/>
          <a:stretch/>
        </p:blipFill>
        <p:spPr>
          <a:xfrm>
            <a:off x="4870276" y="1196752"/>
            <a:ext cx="7078191" cy="4709944"/>
          </a:xfrm>
          <a:prstGeom prst="rect">
            <a:avLst/>
          </a:prstGeom>
        </p:spPr>
      </p:pic>
    </p:spTree>
    <p:extLst>
      <p:ext uri="{BB962C8B-B14F-4D97-AF65-F5344CB8AC3E}">
        <p14:creationId xmlns:p14="http://schemas.microsoft.com/office/powerpoint/2010/main" val="41510062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07F888-2B15-415D-942C-8DB4C4CD500B}"/>
              </a:ext>
            </a:extLst>
          </p:cNvPr>
          <p:cNvSpPr txBox="1">
            <a:spLocks/>
          </p:cNvSpPr>
          <p:nvPr/>
        </p:nvSpPr>
        <p:spPr bwMode="auto">
          <a:xfrm>
            <a:off x="315913" y="499080"/>
            <a:ext cx="11557000" cy="609398"/>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l" rtl="0" eaLnBrk="1" fontAlgn="base" hangingPunct="1">
              <a:lnSpc>
                <a:spcPct val="90000"/>
              </a:lnSpc>
              <a:spcBef>
                <a:spcPct val="0"/>
              </a:spcBef>
              <a:spcAft>
                <a:spcPct val="0"/>
              </a:spcAft>
              <a:defRPr sz="6000" b="1" cap="all" baseline="0">
                <a:solidFill>
                  <a:schemeClr val="bg1"/>
                </a:solidFill>
                <a:latin typeface="AU Passata Light" panose="020B0303030902030804" pitchFamily="34" charset="0"/>
                <a:ea typeface="+mj-ea"/>
                <a:cs typeface="+mj-cs"/>
              </a:defRPr>
            </a:lvl1pPr>
            <a:lvl2pPr algn="l" rtl="0" eaLnBrk="1" fontAlgn="base" hangingPunct="1">
              <a:lnSpc>
                <a:spcPct val="83000"/>
              </a:lnSpc>
              <a:spcBef>
                <a:spcPct val="0"/>
              </a:spcBef>
              <a:spcAft>
                <a:spcPct val="0"/>
              </a:spcAft>
              <a:defRPr sz="4000">
                <a:solidFill>
                  <a:schemeClr val="bg2"/>
                </a:solidFill>
                <a:latin typeface="AU Passata" pitchFamily="34" charset="0"/>
              </a:defRPr>
            </a:lvl2pPr>
            <a:lvl3pPr algn="l" rtl="0" eaLnBrk="1" fontAlgn="base" hangingPunct="1">
              <a:lnSpc>
                <a:spcPct val="83000"/>
              </a:lnSpc>
              <a:spcBef>
                <a:spcPct val="0"/>
              </a:spcBef>
              <a:spcAft>
                <a:spcPct val="0"/>
              </a:spcAft>
              <a:defRPr sz="4000">
                <a:solidFill>
                  <a:schemeClr val="bg2"/>
                </a:solidFill>
                <a:latin typeface="AU Passata" pitchFamily="34" charset="0"/>
              </a:defRPr>
            </a:lvl3pPr>
            <a:lvl4pPr algn="l" rtl="0" eaLnBrk="1" fontAlgn="base" hangingPunct="1">
              <a:lnSpc>
                <a:spcPct val="83000"/>
              </a:lnSpc>
              <a:spcBef>
                <a:spcPct val="0"/>
              </a:spcBef>
              <a:spcAft>
                <a:spcPct val="0"/>
              </a:spcAft>
              <a:defRPr sz="4000">
                <a:solidFill>
                  <a:schemeClr val="bg2"/>
                </a:solidFill>
                <a:latin typeface="AU Passata" pitchFamily="34" charset="0"/>
              </a:defRPr>
            </a:lvl4pPr>
            <a:lvl5pPr algn="l" rtl="0" eaLnBrk="1" fontAlgn="base" hangingPunct="1">
              <a:lnSpc>
                <a:spcPct val="83000"/>
              </a:lnSpc>
              <a:spcBef>
                <a:spcPct val="0"/>
              </a:spcBef>
              <a:spcAft>
                <a:spcPct val="0"/>
              </a:spcAft>
              <a:defRPr sz="4000">
                <a:solidFill>
                  <a:schemeClr val="bg2"/>
                </a:solidFill>
                <a:latin typeface="AU Passata" pitchFamily="34" charset="0"/>
              </a:defRPr>
            </a:lvl5pPr>
            <a:lvl6pPr marL="457200" algn="l" rtl="0" eaLnBrk="1" fontAlgn="base" hangingPunct="1">
              <a:lnSpc>
                <a:spcPct val="83000"/>
              </a:lnSpc>
              <a:spcBef>
                <a:spcPct val="0"/>
              </a:spcBef>
              <a:spcAft>
                <a:spcPct val="0"/>
              </a:spcAft>
              <a:defRPr sz="4000">
                <a:solidFill>
                  <a:schemeClr val="bg2"/>
                </a:solidFill>
                <a:latin typeface="AU Passata" pitchFamily="34" charset="0"/>
              </a:defRPr>
            </a:lvl6pPr>
            <a:lvl7pPr marL="914400" algn="l" rtl="0" eaLnBrk="1" fontAlgn="base" hangingPunct="1">
              <a:lnSpc>
                <a:spcPct val="83000"/>
              </a:lnSpc>
              <a:spcBef>
                <a:spcPct val="0"/>
              </a:spcBef>
              <a:spcAft>
                <a:spcPct val="0"/>
              </a:spcAft>
              <a:defRPr sz="4000">
                <a:solidFill>
                  <a:schemeClr val="bg2"/>
                </a:solidFill>
                <a:latin typeface="AU Passata" pitchFamily="34" charset="0"/>
              </a:defRPr>
            </a:lvl7pPr>
            <a:lvl8pPr marL="1371600" algn="l" rtl="0" eaLnBrk="1" fontAlgn="base" hangingPunct="1">
              <a:lnSpc>
                <a:spcPct val="83000"/>
              </a:lnSpc>
              <a:spcBef>
                <a:spcPct val="0"/>
              </a:spcBef>
              <a:spcAft>
                <a:spcPct val="0"/>
              </a:spcAft>
              <a:defRPr sz="4000">
                <a:solidFill>
                  <a:schemeClr val="bg2"/>
                </a:solidFill>
                <a:latin typeface="AU Passata" pitchFamily="34" charset="0"/>
              </a:defRPr>
            </a:lvl8pPr>
            <a:lvl9pPr marL="1828800" algn="l" rtl="0" eaLnBrk="1" fontAlgn="base" hangingPunct="1">
              <a:lnSpc>
                <a:spcPct val="83000"/>
              </a:lnSpc>
              <a:spcBef>
                <a:spcPct val="0"/>
              </a:spcBef>
              <a:spcAft>
                <a:spcPct val="0"/>
              </a:spcAft>
              <a:defRPr sz="4000">
                <a:solidFill>
                  <a:schemeClr val="bg2"/>
                </a:solidFill>
                <a:latin typeface="AU Passata" pitchFamily="34" charset="0"/>
              </a:defRPr>
            </a:lvl9pPr>
          </a:lstStyle>
          <a:p>
            <a:r>
              <a:rPr lang="da-DK" sz="4400" kern="0">
                <a:latin typeface="AU Passata Light"/>
              </a:rPr>
              <a:t>Øvelse - din studieportal</a:t>
            </a:r>
            <a:endParaRPr lang="da-DK" sz="4400" b="0" kern="0">
              <a:latin typeface="AU Passata Light"/>
            </a:endParaRPr>
          </a:p>
        </p:txBody>
      </p:sp>
      <p:sp>
        <p:nvSpPr>
          <p:cNvPr id="6" name="Tekstfelt 5">
            <a:extLst>
              <a:ext uri="{FF2B5EF4-FFF2-40B4-BE49-F238E27FC236}">
                <a16:creationId xmlns:a16="http://schemas.microsoft.com/office/drawing/2014/main" id="{60FD5548-21F2-474D-98A0-B594E6F86896}"/>
              </a:ext>
            </a:extLst>
          </p:cNvPr>
          <p:cNvSpPr txBox="1"/>
          <p:nvPr/>
        </p:nvSpPr>
        <p:spPr>
          <a:xfrm>
            <a:off x="743675" y="1577280"/>
            <a:ext cx="9053216" cy="233910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95000"/>
              </a:lnSpc>
            </a:pPr>
            <a:r>
              <a:rPr lang="da-DK" sz="2000">
                <a:solidFill>
                  <a:srgbClr val="FFFFFF"/>
                </a:solidFill>
                <a:latin typeface="+mn-lt"/>
              </a:rPr>
              <a:t>Spørgsmål: </a:t>
            </a:r>
            <a:endParaRPr lang="da-DK">
              <a:solidFill>
                <a:srgbClr val="000000"/>
              </a:solidFill>
            </a:endParaRPr>
          </a:p>
          <a:p>
            <a:pPr algn="l">
              <a:lnSpc>
                <a:spcPct val="95000"/>
              </a:lnSpc>
            </a:pPr>
            <a:endParaRPr lang="da-DK" sz="2000" dirty="0">
              <a:solidFill>
                <a:srgbClr val="FFFFFF"/>
              </a:solidFill>
            </a:endParaRPr>
          </a:p>
          <a:p>
            <a:pPr marL="457200" indent="-457200">
              <a:lnSpc>
                <a:spcPct val="95000"/>
              </a:lnSpc>
              <a:buAutoNum type="arabicPeriod"/>
            </a:pPr>
            <a:r>
              <a:rPr lang="da-DK" sz="2000">
                <a:solidFill>
                  <a:srgbClr val="FFFFFF"/>
                </a:solidFill>
                <a:latin typeface="AU Passata"/>
              </a:rPr>
              <a:t>Hvor på studieportalen kan du se undervisningskalenderen? </a:t>
            </a:r>
            <a:endParaRPr lang="da-DK" sz="2000" dirty="0">
              <a:solidFill>
                <a:srgbClr val="FFFFFF"/>
              </a:solidFill>
              <a:latin typeface="AU Passata"/>
            </a:endParaRPr>
          </a:p>
          <a:p>
            <a:pPr marL="457200" indent="-457200">
              <a:lnSpc>
                <a:spcPct val="95000"/>
              </a:lnSpc>
              <a:buAutoNum type="arabicPeriod"/>
            </a:pPr>
            <a:r>
              <a:rPr lang="da-DK" sz="2000">
                <a:solidFill>
                  <a:srgbClr val="FFFFFF"/>
                </a:solidFill>
                <a:latin typeface="AU Passata"/>
              </a:rPr>
              <a:t>Hvor på studieportalen finder du min mail?</a:t>
            </a:r>
          </a:p>
          <a:p>
            <a:pPr marL="457200" indent="-457200">
              <a:lnSpc>
                <a:spcPct val="95000"/>
              </a:lnSpc>
              <a:buAutoNum type="arabicPeriod"/>
            </a:pPr>
            <a:r>
              <a:rPr lang="da-DK" sz="2000">
                <a:solidFill>
                  <a:srgbClr val="FFFFFF"/>
                </a:solidFill>
                <a:latin typeface="AU Passata"/>
              </a:rPr>
              <a:t>Hvor kan du se dit skema? </a:t>
            </a:r>
          </a:p>
          <a:p>
            <a:pPr marL="457200" indent="-457200">
              <a:lnSpc>
                <a:spcPct val="95000"/>
              </a:lnSpc>
              <a:buAutoNum type="arabicPeriod"/>
            </a:pPr>
            <a:endParaRPr lang="da-DK" sz="2000" dirty="0">
              <a:solidFill>
                <a:srgbClr val="FFFFFF"/>
              </a:solidFill>
              <a:latin typeface="AU Passata"/>
            </a:endParaRPr>
          </a:p>
          <a:p>
            <a:pPr marL="457200" indent="-457200">
              <a:lnSpc>
                <a:spcPct val="95000"/>
              </a:lnSpc>
              <a:buAutoNum type="arabicPeriod"/>
            </a:pPr>
            <a:endParaRPr lang="da-DK" sz="2000" dirty="0">
              <a:solidFill>
                <a:srgbClr val="FFFFFF"/>
              </a:solidFill>
              <a:latin typeface="AU Passata"/>
            </a:endParaRPr>
          </a:p>
          <a:p>
            <a:pPr>
              <a:lnSpc>
                <a:spcPct val="95000"/>
              </a:lnSpc>
            </a:pPr>
            <a:r>
              <a:rPr lang="da-DK" sz="2000">
                <a:solidFill>
                  <a:srgbClr val="FFFFFF"/>
                </a:solidFill>
                <a:latin typeface="AU Passata"/>
              </a:rPr>
              <a:t>                  … grib din mobil og find svarene </a:t>
            </a:r>
            <a:endParaRPr lang="da-DK" sz="2000" dirty="0">
              <a:solidFill>
                <a:srgbClr val="FFFFFF"/>
              </a:solidFill>
              <a:latin typeface="AU Passata"/>
            </a:endParaRPr>
          </a:p>
        </p:txBody>
      </p:sp>
      <p:pic>
        <p:nvPicPr>
          <p:cNvPr id="7" name="Grafik 7" descr="Smartphone kontur">
            <a:extLst>
              <a:ext uri="{FF2B5EF4-FFF2-40B4-BE49-F238E27FC236}">
                <a16:creationId xmlns:a16="http://schemas.microsoft.com/office/drawing/2014/main" id="{4120A53D-EE22-4603-BA30-86241AAD81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9017" y="3225854"/>
            <a:ext cx="914162" cy="914400"/>
          </a:xfrm>
          <a:prstGeom prst="rect">
            <a:avLst/>
          </a:prstGeom>
        </p:spPr>
      </p:pic>
    </p:spTree>
    <p:extLst>
      <p:ext uri="{BB962C8B-B14F-4D97-AF65-F5344CB8AC3E}">
        <p14:creationId xmlns:p14="http://schemas.microsoft.com/office/powerpoint/2010/main" val="26686760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07F888-2B15-415D-942C-8DB4C4CD500B}"/>
              </a:ext>
            </a:extLst>
          </p:cNvPr>
          <p:cNvSpPr txBox="1">
            <a:spLocks/>
          </p:cNvSpPr>
          <p:nvPr/>
        </p:nvSpPr>
        <p:spPr bwMode="auto">
          <a:xfrm>
            <a:off x="315913" y="499080"/>
            <a:ext cx="11557000" cy="609398"/>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l" rtl="0" eaLnBrk="1" fontAlgn="base" hangingPunct="1">
              <a:lnSpc>
                <a:spcPct val="90000"/>
              </a:lnSpc>
              <a:spcBef>
                <a:spcPct val="0"/>
              </a:spcBef>
              <a:spcAft>
                <a:spcPct val="0"/>
              </a:spcAft>
              <a:defRPr sz="6000" b="1" cap="all" baseline="0">
                <a:solidFill>
                  <a:schemeClr val="bg1"/>
                </a:solidFill>
                <a:latin typeface="AU Passata Light" panose="020B0303030902030804" pitchFamily="34" charset="0"/>
                <a:ea typeface="+mj-ea"/>
                <a:cs typeface="+mj-cs"/>
              </a:defRPr>
            </a:lvl1pPr>
            <a:lvl2pPr algn="l" rtl="0" eaLnBrk="1" fontAlgn="base" hangingPunct="1">
              <a:lnSpc>
                <a:spcPct val="83000"/>
              </a:lnSpc>
              <a:spcBef>
                <a:spcPct val="0"/>
              </a:spcBef>
              <a:spcAft>
                <a:spcPct val="0"/>
              </a:spcAft>
              <a:defRPr sz="4000">
                <a:solidFill>
                  <a:schemeClr val="bg2"/>
                </a:solidFill>
                <a:latin typeface="AU Passata" pitchFamily="34" charset="0"/>
              </a:defRPr>
            </a:lvl2pPr>
            <a:lvl3pPr algn="l" rtl="0" eaLnBrk="1" fontAlgn="base" hangingPunct="1">
              <a:lnSpc>
                <a:spcPct val="83000"/>
              </a:lnSpc>
              <a:spcBef>
                <a:spcPct val="0"/>
              </a:spcBef>
              <a:spcAft>
                <a:spcPct val="0"/>
              </a:spcAft>
              <a:defRPr sz="4000">
                <a:solidFill>
                  <a:schemeClr val="bg2"/>
                </a:solidFill>
                <a:latin typeface="AU Passata" pitchFamily="34" charset="0"/>
              </a:defRPr>
            </a:lvl3pPr>
            <a:lvl4pPr algn="l" rtl="0" eaLnBrk="1" fontAlgn="base" hangingPunct="1">
              <a:lnSpc>
                <a:spcPct val="83000"/>
              </a:lnSpc>
              <a:spcBef>
                <a:spcPct val="0"/>
              </a:spcBef>
              <a:spcAft>
                <a:spcPct val="0"/>
              </a:spcAft>
              <a:defRPr sz="4000">
                <a:solidFill>
                  <a:schemeClr val="bg2"/>
                </a:solidFill>
                <a:latin typeface="AU Passata" pitchFamily="34" charset="0"/>
              </a:defRPr>
            </a:lvl4pPr>
            <a:lvl5pPr algn="l" rtl="0" eaLnBrk="1" fontAlgn="base" hangingPunct="1">
              <a:lnSpc>
                <a:spcPct val="83000"/>
              </a:lnSpc>
              <a:spcBef>
                <a:spcPct val="0"/>
              </a:spcBef>
              <a:spcAft>
                <a:spcPct val="0"/>
              </a:spcAft>
              <a:defRPr sz="4000">
                <a:solidFill>
                  <a:schemeClr val="bg2"/>
                </a:solidFill>
                <a:latin typeface="AU Passata" pitchFamily="34" charset="0"/>
              </a:defRPr>
            </a:lvl5pPr>
            <a:lvl6pPr marL="457200" algn="l" rtl="0" eaLnBrk="1" fontAlgn="base" hangingPunct="1">
              <a:lnSpc>
                <a:spcPct val="83000"/>
              </a:lnSpc>
              <a:spcBef>
                <a:spcPct val="0"/>
              </a:spcBef>
              <a:spcAft>
                <a:spcPct val="0"/>
              </a:spcAft>
              <a:defRPr sz="4000">
                <a:solidFill>
                  <a:schemeClr val="bg2"/>
                </a:solidFill>
                <a:latin typeface="AU Passata" pitchFamily="34" charset="0"/>
              </a:defRPr>
            </a:lvl6pPr>
            <a:lvl7pPr marL="914400" algn="l" rtl="0" eaLnBrk="1" fontAlgn="base" hangingPunct="1">
              <a:lnSpc>
                <a:spcPct val="83000"/>
              </a:lnSpc>
              <a:spcBef>
                <a:spcPct val="0"/>
              </a:spcBef>
              <a:spcAft>
                <a:spcPct val="0"/>
              </a:spcAft>
              <a:defRPr sz="4000">
                <a:solidFill>
                  <a:schemeClr val="bg2"/>
                </a:solidFill>
                <a:latin typeface="AU Passata" pitchFamily="34" charset="0"/>
              </a:defRPr>
            </a:lvl7pPr>
            <a:lvl8pPr marL="1371600" algn="l" rtl="0" eaLnBrk="1" fontAlgn="base" hangingPunct="1">
              <a:lnSpc>
                <a:spcPct val="83000"/>
              </a:lnSpc>
              <a:spcBef>
                <a:spcPct val="0"/>
              </a:spcBef>
              <a:spcAft>
                <a:spcPct val="0"/>
              </a:spcAft>
              <a:defRPr sz="4000">
                <a:solidFill>
                  <a:schemeClr val="bg2"/>
                </a:solidFill>
                <a:latin typeface="AU Passata" pitchFamily="34" charset="0"/>
              </a:defRPr>
            </a:lvl8pPr>
            <a:lvl9pPr marL="1828800" algn="l" rtl="0" eaLnBrk="1" fontAlgn="base" hangingPunct="1">
              <a:lnSpc>
                <a:spcPct val="83000"/>
              </a:lnSpc>
              <a:spcBef>
                <a:spcPct val="0"/>
              </a:spcBef>
              <a:spcAft>
                <a:spcPct val="0"/>
              </a:spcAft>
              <a:defRPr sz="4000">
                <a:solidFill>
                  <a:schemeClr val="bg2"/>
                </a:solidFill>
                <a:latin typeface="AU Passata" pitchFamily="34" charset="0"/>
              </a:defRPr>
            </a:lvl9pPr>
          </a:lstStyle>
          <a:p>
            <a:r>
              <a:rPr lang="da-DK" sz="4400" kern="0" dirty="0">
                <a:latin typeface="AU Passata Light"/>
              </a:rPr>
              <a:t>Spørgsmål </a:t>
            </a:r>
          </a:p>
        </p:txBody>
      </p:sp>
      <p:pic>
        <p:nvPicPr>
          <p:cNvPr id="2" name="Grafik 2" descr="Spørgsmål med massiv udfyldning">
            <a:extLst>
              <a:ext uri="{FF2B5EF4-FFF2-40B4-BE49-F238E27FC236}">
                <a16:creationId xmlns:a16="http://schemas.microsoft.com/office/drawing/2014/main" id="{F1F37228-5060-467A-84EC-0D8F42EC34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57663" y="1191170"/>
            <a:ext cx="4469235" cy="4470400"/>
          </a:xfrm>
          <a:prstGeom prst="rect">
            <a:avLst/>
          </a:prstGeom>
        </p:spPr>
      </p:pic>
    </p:spTree>
    <p:extLst>
      <p:ext uri="{BB962C8B-B14F-4D97-AF65-F5344CB8AC3E}">
        <p14:creationId xmlns:p14="http://schemas.microsoft.com/office/powerpoint/2010/main" val="24822941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139698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76ACE8D-6AE7-4D97-B755-CE02D686736D}"/>
              </a:ext>
            </a:extLst>
          </p:cNvPr>
          <p:cNvSpPr txBox="1">
            <a:spLocks/>
          </p:cNvSpPr>
          <p:nvPr/>
        </p:nvSpPr>
        <p:spPr bwMode="auto">
          <a:xfrm>
            <a:off x="315913" y="499080"/>
            <a:ext cx="11557000" cy="609398"/>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l" rtl="0" eaLnBrk="1" fontAlgn="base" hangingPunct="1">
              <a:lnSpc>
                <a:spcPct val="90000"/>
              </a:lnSpc>
              <a:spcBef>
                <a:spcPct val="0"/>
              </a:spcBef>
              <a:spcAft>
                <a:spcPct val="0"/>
              </a:spcAft>
              <a:defRPr sz="6000" b="1" cap="all" baseline="0">
                <a:solidFill>
                  <a:schemeClr val="bg1"/>
                </a:solidFill>
                <a:latin typeface="AU Passata Light" panose="020B0303030902030804" pitchFamily="34" charset="0"/>
                <a:ea typeface="+mj-ea"/>
                <a:cs typeface="+mj-cs"/>
              </a:defRPr>
            </a:lvl1pPr>
            <a:lvl2pPr algn="l" rtl="0" eaLnBrk="1" fontAlgn="base" hangingPunct="1">
              <a:lnSpc>
                <a:spcPct val="83000"/>
              </a:lnSpc>
              <a:spcBef>
                <a:spcPct val="0"/>
              </a:spcBef>
              <a:spcAft>
                <a:spcPct val="0"/>
              </a:spcAft>
              <a:defRPr sz="4000">
                <a:solidFill>
                  <a:schemeClr val="bg2"/>
                </a:solidFill>
                <a:latin typeface="AU Passata" pitchFamily="34" charset="0"/>
              </a:defRPr>
            </a:lvl2pPr>
            <a:lvl3pPr algn="l" rtl="0" eaLnBrk="1" fontAlgn="base" hangingPunct="1">
              <a:lnSpc>
                <a:spcPct val="83000"/>
              </a:lnSpc>
              <a:spcBef>
                <a:spcPct val="0"/>
              </a:spcBef>
              <a:spcAft>
                <a:spcPct val="0"/>
              </a:spcAft>
              <a:defRPr sz="4000">
                <a:solidFill>
                  <a:schemeClr val="bg2"/>
                </a:solidFill>
                <a:latin typeface="AU Passata" pitchFamily="34" charset="0"/>
              </a:defRPr>
            </a:lvl3pPr>
            <a:lvl4pPr algn="l" rtl="0" eaLnBrk="1" fontAlgn="base" hangingPunct="1">
              <a:lnSpc>
                <a:spcPct val="83000"/>
              </a:lnSpc>
              <a:spcBef>
                <a:spcPct val="0"/>
              </a:spcBef>
              <a:spcAft>
                <a:spcPct val="0"/>
              </a:spcAft>
              <a:defRPr sz="4000">
                <a:solidFill>
                  <a:schemeClr val="bg2"/>
                </a:solidFill>
                <a:latin typeface="AU Passata" pitchFamily="34" charset="0"/>
              </a:defRPr>
            </a:lvl4pPr>
            <a:lvl5pPr algn="l" rtl="0" eaLnBrk="1" fontAlgn="base" hangingPunct="1">
              <a:lnSpc>
                <a:spcPct val="83000"/>
              </a:lnSpc>
              <a:spcBef>
                <a:spcPct val="0"/>
              </a:spcBef>
              <a:spcAft>
                <a:spcPct val="0"/>
              </a:spcAft>
              <a:defRPr sz="4000">
                <a:solidFill>
                  <a:schemeClr val="bg2"/>
                </a:solidFill>
                <a:latin typeface="AU Passata" pitchFamily="34" charset="0"/>
              </a:defRPr>
            </a:lvl5pPr>
            <a:lvl6pPr marL="457200" algn="l" rtl="0" eaLnBrk="1" fontAlgn="base" hangingPunct="1">
              <a:lnSpc>
                <a:spcPct val="83000"/>
              </a:lnSpc>
              <a:spcBef>
                <a:spcPct val="0"/>
              </a:spcBef>
              <a:spcAft>
                <a:spcPct val="0"/>
              </a:spcAft>
              <a:defRPr sz="4000">
                <a:solidFill>
                  <a:schemeClr val="bg2"/>
                </a:solidFill>
                <a:latin typeface="AU Passata" pitchFamily="34" charset="0"/>
              </a:defRPr>
            </a:lvl6pPr>
            <a:lvl7pPr marL="914400" algn="l" rtl="0" eaLnBrk="1" fontAlgn="base" hangingPunct="1">
              <a:lnSpc>
                <a:spcPct val="83000"/>
              </a:lnSpc>
              <a:spcBef>
                <a:spcPct val="0"/>
              </a:spcBef>
              <a:spcAft>
                <a:spcPct val="0"/>
              </a:spcAft>
              <a:defRPr sz="4000">
                <a:solidFill>
                  <a:schemeClr val="bg2"/>
                </a:solidFill>
                <a:latin typeface="AU Passata" pitchFamily="34" charset="0"/>
              </a:defRPr>
            </a:lvl7pPr>
            <a:lvl8pPr marL="1371600" algn="l" rtl="0" eaLnBrk="1" fontAlgn="base" hangingPunct="1">
              <a:lnSpc>
                <a:spcPct val="83000"/>
              </a:lnSpc>
              <a:spcBef>
                <a:spcPct val="0"/>
              </a:spcBef>
              <a:spcAft>
                <a:spcPct val="0"/>
              </a:spcAft>
              <a:defRPr sz="4000">
                <a:solidFill>
                  <a:schemeClr val="bg2"/>
                </a:solidFill>
                <a:latin typeface="AU Passata" pitchFamily="34" charset="0"/>
              </a:defRPr>
            </a:lvl8pPr>
            <a:lvl9pPr marL="1828800" algn="l" rtl="0" eaLnBrk="1" fontAlgn="base" hangingPunct="1">
              <a:lnSpc>
                <a:spcPct val="83000"/>
              </a:lnSpc>
              <a:spcBef>
                <a:spcPct val="0"/>
              </a:spcBef>
              <a:spcAft>
                <a:spcPct val="0"/>
              </a:spcAft>
              <a:defRPr sz="4000">
                <a:solidFill>
                  <a:schemeClr val="bg2"/>
                </a:solidFill>
                <a:latin typeface="AU Passata" pitchFamily="34" charset="0"/>
              </a:defRPr>
            </a:lvl9pPr>
          </a:lstStyle>
          <a:p>
            <a:r>
              <a:rPr lang="da-DK" sz="4400" kern="0" dirty="0">
                <a:latin typeface="AU Passata Light"/>
              </a:rPr>
              <a:t>STUDIEVEJLEDNINGEN NAT-TECH</a:t>
            </a:r>
            <a:endParaRPr lang="da-DK" dirty="0"/>
          </a:p>
        </p:txBody>
      </p:sp>
      <p:sp>
        <p:nvSpPr>
          <p:cNvPr id="2" name="Tekstfelt 1">
            <a:extLst>
              <a:ext uri="{FF2B5EF4-FFF2-40B4-BE49-F238E27FC236}">
                <a16:creationId xmlns:a16="http://schemas.microsoft.com/office/drawing/2014/main" id="{3DF6AE09-086D-4817-9C74-00108F5324C6}"/>
              </a:ext>
            </a:extLst>
          </p:cNvPr>
          <p:cNvSpPr txBox="1"/>
          <p:nvPr/>
        </p:nvSpPr>
        <p:spPr>
          <a:xfrm>
            <a:off x="549796" y="1509068"/>
            <a:ext cx="7920880" cy="3801041"/>
          </a:xfrm>
          <a:prstGeom prst="rect">
            <a:avLst/>
          </a:prstGeom>
          <a:noFill/>
        </p:spPr>
        <p:txBody>
          <a:bodyPr wrap="square" lIns="0" tIns="0" rIns="0" bIns="0" rtlCol="0">
            <a:spAutoFit/>
          </a:bodyPr>
          <a:lstStyle/>
          <a:p>
            <a:pPr>
              <a:lnSpc>
                <a:spcPct val="95000"/>
              </a:lnSpc>
            </a:pPr>
            <a:r>
              <a:rPr lang="da-DK" sz="2000" b="1" dirty="0">
                <a:solidFill>
                  <a:schemeClr val="bg1"/>
                </a:solidFill>
                <a:latin typeface="AU Passata Light" panose="020B0303030902030804" pitchFamily="34" charset="0"/>
              </a:rPr>
              <a:t>STUDENTER</a:t>
            </a:r>
            <a:r>
              <a:rPr lang="da-DK" sz="2000" dirty="0">
                <a:solidFill>
                  <a:schemeClr val="bg1"/>
                </a:solidFill>
                <a:latin typeface="AU Passata Light" panose="020B0303030902030804" pitchFamily="34" charset="0"/>
              </a:rPr>
              <a:t>STUDIEVEJLEDERE</a:t>
            </a:r>
          </a:p>
          <a:p>
            <a:pPr>
              <a:lnSpc>
                <a:spcPct val="95000"/>
              </a:lnSpc>
            </a:pPr>
            <a:endParaRPr lang="da-DK" sz="2000" dirty="0">
              <a:solidFill>
                <a:schemeClr val="bg1"/>
              </a:solidFill>
              <a:latin typeface="+mn-lt"/>
            </a:endParaRPr>
          </a:p>
          <a:p>
            <a:pPr>
              <a:lnSpc>
                <a:spcPct val="95000"/>
              </a:lnSpc>
            </a:pPr>
            <a:r>
              <a:rPr lang="da-DK" sz="2000" dirty="0">
                <a:solidFill>
                  <a:schemeClr val="bg1"/>
                </a:solidFill>
                <a:latin typeface="+mn-lt"/>
              </a:rPr>
              <a:t>Studenterstudievejlederne er selv studerende og læser en bachelor- eller kandidatuddannelse på Natural Sciences eller Technical Sciences. De kan typisk hjælpe, hvis den vejledning, som du har brug for, kræver en indgående viden om din uddannelse og tilrettelæggelsen af den.</a:t>
            </a:r>
          </a:p>
          <a:p>
            <a:pPr>
              <a:lnSpc>
                <a:spcPct val="95000"/>
              </a:lnSpc>
            </a:pPr>
            <a:endParaRPr lang="da-DK" sz="2000" dirty="0">
              <a:solidFill>
                <a:schemeClr val="bg1"/>
              </a:solidFill>
              <a:latin typeface="+mn-lt"/>
            </a:endParaRPr>
          </a:p>
          <a:p>
            <a:pPr>
              <a:lnSpc>
                <a:spcPct val="95000"/>
              </a:lnSpc>
            </a:pPr>
            <a:endParaRPr lang="da-DK" sz="2000" dirty="0">
              <a:solidFill>
                <a:schemeClr val="bg1"/>
              </a:solidFill>
              <a:latin typeface="+mn-lt"/>
            </a:endParaRPr>
          </a:p>
          <a:p>
            <a:pPr>
              <a:lnSpc>
                <a:spcPct val="95000"/>
              </a:lnSpc>
            </a:pPr>
            <a:r>
              <a:rPr lang="da-DK" sz="2000" dirty="0">
                <a:solidFill>
                  <a:schemeClr val="bg1"/>
                </a:solidFill>
                <a:latin typeface="AU Passata Light" panose="020B0303030902030804" pitchFamily="34" charset="0"/>
              </a:rPr>
              <a:t>STUDIE- OG </a:t>
            </a:r>
            <a:r>
              <a:rPr lang="da-DK" sz="2000" b="1" dirty="0">
                <a:solidFill>
                  <a:schemeClr val="bg1"/>
                </a:solidFill>
                <a:latin typeface="AU Passata Light" panose="020B0303030902030804" pitchFamily="34" charset="0"/>
              </a:rPr>
              <a:t>TRIVSELS</a:t>
            </a:r>
            <a:r>
              <a:rPr lang="da-DK" sz="2000" dirty="0">
                <a:solidFill>
                  <a:schemeClr val="bg1"/>
                </a:solidFill>
                <a:latin typeface="AU Passata Light" panose="020B0303030902030804" pitchFamily="34" charset="0"/>
              </a:rPr>
              <a:t>VEJLEDERE</a:t>
            </a:r>
          </a:p>
          <a:p>
            <a:pPr>
              <a:lnSpc>
                <a:spcPct val="95000"/>
              </a:lnSpc>
            </a:pPr>
            <a:endParaRPr lang="da-DK" sz="2000" dirty="0">
              <a:solidFill>
                <a:schemeClr val="bg1"/>
              </a:solidFill>
              <a:latin typeface="AU Passata Light" panose="020B0303030902030804" pitchFamily="34" charset="0"/>
            </a:endParaRPr>
          </a:p>
          <a:p>
            <a:pPr>
              <a:lnSpc>
                <a:spcPct val="95000"/>
              </a:lnSpc>
            </a:pPr>
            <a:r>
              <a:rPr lang="da-DK" sz="2000" dirty="0">
                <a:solidFill>
                  <a:schemeClr val="bg1"/>
                </a:solidFill>
              </a:rPr>
              <a:t>Studie- og trivselsvejlederne hjælper med personlige problemstillinger, som kan påvirke din trivsel og gennemførelse af din uddannelse.</a:t>
            </a:r>
            <a:endParaRPr lang="da-DK" sz="2000" dirty="0">
              <a:solidFill>
                <a:schemeClr val="bg1"/>
              </a:solidFill>
              <a:latin typeface="AU Passata Light" panose="020B0303030902030804" pitchFamily="34" charset="0"/>
            </a:endParaRPr>
          </a:p>
        </p:txBody>
      </p:sp>
    </p:spTree>
    <p:extLst>
      <p:ext uri="{BB962C8B-B14F-4D97-AF65-F5344CB8AC3E}">
        <p14:creationId xmlns:p14="http://schemas.microsoft.com/office/powerpoint/2010/main" val="266654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07F888-2B15-415D-942C-8DB4C4CD500B}"/>
              </a:ext>
            </a:extLst>
          </p:cNvPr>
          <p:cNvSpPr txBox="1">
            <a:spLocks/>
          </p:cNvSpPr>
          <p:nvPr/>
        </p:nvSpPr>
        <p:spPr bwMode="auto">
          <a:xfrm>
            <a:off x="315913" y="499080"/>
            <a:ext cx="11557000" cy="609398"/>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l" rtl="0" eaLnBrk="1" fontAlgn="base" hangingPunct="1">
              <a:lnSpc>
                <a:spcPct val="90000"/>
              </a:lnSpc>
              <a:spcBef>
                <a:spcPct val="0"/>
              </a:spcBef>
              <a:spcAft>
                <a:spcPct val="0"/>
              </a:spcAft>
              <a:defRPr sz="6000" b="1" cap="all" baseline="0">
                <a:solidFill>
                  <a:schemeClr val="bg1"/>
                </a:solidFill>
                <a:latin typeface="AU Passata Light" panose="020B0303030902030804" pitchFamily="34" charset="0"/>
                <a:ea typeface="+mj-ea"/>
                <a:cs typeface="+mj-cs"/>
              </a:defRPr>
            </a:lvl1pPr>
            <a:lvl2pPr algn="l" rtl="0" eaLnBrk="1" fontAlgn="base" hangingPunct="1">
              <a:lnSpc>
                <a:spcPct val="83000"/>
              </a:lnSpc>
              <a:spcBef>
                <a:spcPct val="0"/>
              </a:spcBef>
              <a:spcAft>
                <a:spcPct val="0"/>
              </a:spcAft>
              <a:defRPr sz="4000">
                <a:solidFill>
                  <a:schemeClr val="bg2"/>
                </a:solidFill>
                <a:latin typeface="AU Passata" pitchFamily="34" charset="0"/>
              </a:defRPr>
            </a:lvl2pPr>
            <a:lvl3pPr algn="l" rtl="0" eaLnBrk="1" fontAlgn="base" hangingPunct="1">
              <a:lnSpc>
                <a:spcPct val="83000"/>
              </a:lnSpc>
              <a:spcBef>
                <a:spcPct val="0"/>
              </a:spcBef>
              <a:spcAft>
                <a:spcPct val="0"/>
              </a:spcAft>
              <a:defRPr sz="4000">
                <a:solidFill>
                  <a:schemeClr val="bg2"/>
                </a:solidFill>
                <a:latin typeface="AU Passata" pitchFamily="34" charset="0"/>
              </a:defRPr>
            </a:lvl3pPr>
            <a:lvl4pPr algn="l" rtl="0" eaLnBrk="1" fontAlgn="base" hangingPunct="1">
              <a:lnSpc>
                <a:spcPct val="83000"/>
              </a:lnSpc>
              <a:spcBef>
                <a:spcPct val="0"/>
              </a:spcBef>
              <a:spcAft>
                <a:spcPct val="0"/>
              </a:spcAft>
              <a:defRPr sz="4000">
                <a:solidFill>
                  <a:schemeClr val="bg2"/>
                </a:solidFill>
                <a:latin typeface="AU Passata" pitchFamily="34" charset="0"/>
              </a:defRPr>
            </a:lvl4pPr>
            <a:lvl5pPr algn="l" rtl="0" eaLnBrk="1" fontAlgn="base" hangingPunct="1">
              <a:lnSpc>
                <a:spcPct val="83000"/>
              </a:lnSpc>
              <a:spcBef>
                <a:spcPct val="0"/>
              </a:spcBef>
              <a:spcAft>
                <a:spcPct val="0"/>
              </a:spcAft>
              <a:defRPr sz="4000">
                <a:solidFill>
                  <a:schemeClr val="bg2"/>
                </a:solidFill>
                <a:latin typeface="AU Passata" pitchFamily="34" charset="0"/>
              </a:defRPr>
            </a:lvl5pPr>
            <a:lvl6pPr marL="457200" algn="l" rtl="0" eaLnBrk="1" fontAlgn="base" hangingPunct="1">
              <a:lnSpc>
                <a:spcPct val="83000"/>
              </a:lnSpc>
              <a:spcBef>
                <a:spcPct val="0"/>
              </a:spcBef>
              <a:spcAft>
                <a:spcPct val="0"/>
              </a:spcAft>
              <a:defRPr sz="4000">
                <a:solidFill>
                  <a:schemeClr val="bg2"/>
                </a:solidFill>
                <a:latin typeface="AU Passata" pitchFamily="34" charset="0"/>
              </a:defRPr>
            </a:lvl6pPr>
            <a:lvl7pPr marL="914400" algn="l" rtl="0" eaLnBrk="1" fontAlgn="base" hangingPunct="1">
              <a:lnSpc>
                <a:spcPct val="83000"/>
              </a:lnSpc>
              <a:spcBef>
                <a:spcPct val="0"/>
              </a:spcBef>
              <a:spcAft>
                <a:spcPct val="0"/>
              </a:spcAft>
              <a:defRPr sz="4000">
                <a:solidFill>
                  <a:schemeClr val="bg2"/>
                </a:solidFill>
                <a:latin typeface="AU Passata" pitchFamily="34" charset="0"/>
              </a:defRPr>
            </a:lvl7pPr>
            <a:lvl8pPr marL="1371600" algn="l" rtl="0" eaLnBrk="1" fontAlgn="base" hangingPunct="1">
              <a:lnSpc>
                <a:spcPct val="83000"/>
              </a:lnSpc>
              <a:spcBef>
                <a:spcPct val="0"/>
              </a:spcBef>
              <a:spcAft>
                <a:spcPct val="0"/>
              </a:spcAft>
              <a:defRPr sz="4000">
                <a:solidFill>
                  <a:schemeClr val="bg2"/>
                </a:solidFill>
                <a:latin typeface="AU Passata" pitchFamily="34" charset="0"/>
              </a:defRPr>
            </a:lvl8pPr>
            <a:lvl9pPr marL="1828800" algn="l" rtl="0" eaLnBrk="1" fontAlgn="base" hangingPunct="1">
              <a:lnSpc>
                <a:spcPct val="83000"/>
              </a:lnSpc>
              <a:spcBef>
                <a:spcPct val="0"/>
              </a:spcBef>
              <a:spcAft>
                <a:spcPct val="0"/>
              </a:spcAft>
              <a:defRPr sz="4000">
                <a:solidFill>
                  <a:schemeClr val="bg2"/>
                </a:solidFill>
                <a:latin typeface="AU Passata" pitchFamily="34" charset="0"/>
              </a:defRPr>
            </a:lvl9pPr>
          </a:lstStyle>
          <a:p>
            <a:r>
              <a:rPr lang="da-DK" sz="4400" kern="0" dirty="0"/>
              <a:t>I VIL INDIMELLEM OPLEVE, AT…</a:t>
            </a:r>
            <a:endParaRPr lang="da-DK" sz="4400" b="0" kern="0" dirty="0"/>
          </a:p>
        </p:txBody>
      </p:sp>
      <p:sp>
        <p:nvSpPr>
          <p:cNvPr id="3" name="TextBox 5">
            <a:extLst>
              <a:ext uri="{FF2B5EF4-FFF2-40B4-BE49-F238E27FC236}">
                <a16:creationId xmlns:a16="http://schemas.microsoft.com/office/drawing/2014/main" id="{F7441DF0-33FC-4848-8083-8457CEA7CC40}"/>
              </a:ext>
            </a:extLst>
          </p:cNvPr>
          <p:cNvSpPr txBox="1"/>
          <p:nvPr/>
        </p:nvSpPr>
        <p:spPr>
          <a:xfrm>
            <a:off x="1140605" y="2051081"/>
            <a:ext cx="8568952" cy="292388"/>
          </a:xfrm>
          <a:prstGeom prst="rect">
            <a:avLst/>
          </a:prstGeom>
          <a:noFill/>
        </p:spPr>
        <p:txBody>
          <a:bodyPr wrap="square" lIns="0" tIns="0" rIns="0" bIns="0" rtlCol="0">
            <a:spAutoFit/>
          </a:bodyPr>
          <a:lstStyle/>
          <a:p>
            <a:pPr>
              <a:lnSpc>
                <a:spcPct val="95000"/>
              </a:lnSpc>
            </a:pPr>
            <a:r>
              <a:rPr lang="da-DK" sz="2000" dirty="0">
                <a:solidFill>
                  <a:srgbClr val="FFFFFF"/>
                </a:solidFill>
              </a:rPr>
              <a:t>I måske er landet det </a:t>
            </a:r>
            <a:r>
              <a:rPr lang="da-DK" sz="2000" i="1" dirty="0">
                <a:solidFill>
                  <a:srgbClr val="FFFFFF"/>
                </a:solidFill>
              </a:rPr>
              <a:t>forkerte sted</a:t>
            </a:r>
          </a:p>
        </p:txBody>
      </p:sp>
      <p:sp>
        <p:nvSpPr>
          <p:cNvPr id="5" name="TextBox 6">
            <a:extLst>
              <a:ext uri="{FF2B5EF4-FFF2-40B4-BE49-F238E27FC236}">
                <a16:creationId xmlns:a16="http://schemas.microsoft.com/office/drawing/2014/main" id="{64B9595E-9508-4047-B5B2-D995CACCE0C5}"/>
              </a:ext>
            </a:extLst>
          </p:cNvPr>
          <p:cNvSpPr txBox="1"/>
          <p:nvPr/>
        </p:nvSpPr>
        <p:spPr>
          <a:xfrm>
            <a:off x="1140605" y="1584609"/>
            <a:ext cx="7992888" cy="292388"/>
          </a:xfrm>
          <a:prstGeom prst="rect">
            <a:avLst/>
          </a:prstGeom>
          <a:noFill/>
        </p:spPr>
        <p:txBody>
          <a:bodyPr wrap="square" lIns="0" tIns="0" rIns="0" bIns="0" rtlCol="0">
            <a:spAutoFit/>
          </a:bodyPr>
          <a:lstStyle/>
          <a:p>
            <a:pPr>
              <a:lnSpc>
                <a:spcPct val="95000"/>
              </a:lnSpc>
            </a:pPr>
            <a:r>
              <a:rPr lang="da-DK" sz="2000" dirty="0">
                <a:solidFill>
                  <a:srgbClr val="FFFFFF"/>
                </a:solidFill>
              </a:rPr>
              <a:t>I er landet på den helt </a:t>
            </a:r>
            <a:r>
              <a:rPr lang="da-DK" sz="2000" i="1" dirty="0">
                <a:solidFill>
                  <a:srgbClr val="FFFFFF"/>
                </a:solidFill>
              </a:rPr>
              <a:t>rigtige hylde</a:t>
            </a:r>
            <a:endParaRPr lang="da-DK" sz="2000" dirty="0">
              <a:solidFill>
                <a:srgbClr val="FFFFFF"/>
              </a:solidFill>
              <a:latin typeface="+mn-lt"/>
            </a:endParaRPr>
          </a:p>
        </p:txBody>
      </p:sp>
      <p:sp>
        <p:nvSpPr>
          <p:cNvPr id="7" name="TextBox 7">
            <a:extLst>
              <a:ext uri="{FF2B5EF4-FFF2-40B4-BE49-F238E27FC236}">
                <a16:creationId xmlns:a16="http://schemas.microsoft.com/office/drawing/2014/main" id="{808A2FC0-55CB-4470-A139-17B283B324A0}"/>
              </a:ext>
            </a:extLst>
          </p:cNvPr>
          <p:cNvSpPr txBox="1"/>
          <p:nvPr/>
        </p:nvSpPr>
        <p:spPr>
          <a:xfrm>
            <a:off x="1124466" y="2522022"/>
            <a:ext cx="8352928" cy="292388"/>
          </a:xfrm>
          <a:prstGeom prst="rect">
            <a:avLst/>
          </a:prstGeom>
          <a:noFill/>
        </p:spPr>
        <p:txBody>
          <a:bodyPr wrap="square" lIns="0" tIns="0" rIns="0" bIns="0" rtlCol="0">
            <a:spAutoFit/>
          </a:bodyPr>
          <a:lstStyle/>
          <a:p>
            <a:pPr>
              <a:lnSpc>
                <a:spcPct val="95000"/>
              </a:lnSpc>
            </a:pPr>
            <a:r>
              <a:rPr lang="da-DK" sz="2000" dirty="0">
                <a:solidFill>
                  <a:srgbClr val="FFFFFF"/>
                </a:solidFill>
              </a:rPr>
              <a:t>Nogle af jer vil ikke bestå en eller flere eksamener</a:t>
            </a:r>
          </a:p>
        </p:txBody>
      </p:sp>
      <p:sp>
        <p:nvSpPr>
          <p:cNvPr id="9" name="TextBox 9">
            <a:extLst>
              <a:ext uri="{FF2B5EF4-FFF2-40B4-BE49-F238E27FC236}">
                <a16:creationId xmlns:a16="http://schemas.microsoft.com/office/drawing/2014/main" id="{396C54B7-BEC0-4FCB-885D-897D1AF47617}"/>
              </a:ext>
            </a:extLst>
          </p:cNvPr>
          <p:cNvSpPr txBox="1"/>
          <p:nvPr/>
        </p:nvSpPr>
        <p:spPr>
          <a:xfrm>
            <a:off x="2023668" y="3757013"/>
            <a:ext cx="8352928" cy="1169551"/>
          </a:xfrm>
          <a:prstGeom prst="rect">
            <a:avLst/>
          </a:prstGeom>
          <a:noFill/>
        </p:spPr>
        <p:txBody>
          <a:bodyPr wrap="square" lIns="0" tIns="0" rIns="0" bIns="0" rtlCol="0" anchor="t">
            <a:spAutoFit/>
          </a:bodyPr>
          <a:lstStyle/>
          <a:p>
            <a:pPr algn="ctr">
              <a:lnSpc>
                <a:spcPct val="95000"/>
              </a:lnSpc>
            </a:pPr>
            <a:r>
              <a:rPr lang="da-DK" sz="2000" b="1" dirty="0">
                <a:solidFill>
                  <a:srgbClr val="FFFFFF"/>
                </a:solidFill>
                <a:latin typeface="AU Passata"/>
              </a:rPr>
              <a:t>Det er helt normalt!</a:t>
            </a:r>
            <a:endParaRPr lang="da-DK" sz="2000" b="1" dirty="0">
              <a:solidFill>
                <a:srgbClr val="FFFFFF"/>
              </a:solidFill>
            </a:endParaRPr>
          </a:p>
          <a:p>
            <a:pPr algn="ctr">
              <a:lnSpc>
                <a:spcPct val="95000"/>
              </a:lnSpc>
            </a:pPr>
            <a:endParaRPr lang="da-DK" sz="2000" b="1" dirty="0">
              <a:solidFill>
                <a:srgbClr val="FFFFFF"/>
              </a:solidFill>
            </a:endParaRPr>
          </a:p>
          <a:p>
            <a:pPr algn="ctr">
              <a:lnSpc>
                <a:spcPct val="95000"/>
              </a:lnSpc>
            </a:pPr>
            <a:r>
              <a:rPr lang="da-DK" sz="2000" b="1" dirty="0">
                <a:solidFill>
                  <a:srgbClr val="FFFFFF"/>
                </a:solidFill>
                <a:latin typeface="AU Passata"/>
              </a:rPr>
              <a:t>Brug studievejledningen og dine studiekammerater og snak med dem om, hvordan du har det. I er mange, der oplever det samme!</a:t>
            </a:r>
          </a:p>
        </p:txBody>
      </p:sp>
      <p:sp>
        <p:nvSpPr>
          <p:cNvPr id="10" name="TextBox 4">
            <a:extLst>
              <a:ext uri="{FF2B5EF4-FFF2-40B4-BE49-F238E27FC236}">
                <a16:creationId xmlns:a16="http://schemas.microsoft.com/office/drawing/2014/main" id="{A2855435-D36A-4551-901C-4CADBF1E5AA4}"/>
              </a:ext>
            </a:extLst>
          </p:cNvPr>
          <p:cNvSpPr txBox="1"/>
          <p:nvPr/>
        </p:nvSpPr>
        <p:spPr>
          <a:xfrm>
            <a:off x="1124466" y="2992963"/>
            <a:ext cx="7776864" cy="292388"/>
          </a:xfrm>
          <a:prstGeom prst="rect">
            <a:avLst/>
          </a:prstGeom>
          <a:noFill/>
        </p:spPr>
        <p:txBody>
          <a:bodyPr wrap="square" lIns="0" tIns="0" rIns="0" bIns="0" rtlCol="0">
            <a:spAutoFit/>
          </a:bodyPr>
          <a:lstStyle/>
          <a:p>
            <a:pPr>
              <a:lnSpc>
                <a:spcPct val="95000"/>
              </a:lnSpc>
            </a:pPr>
            <a:r>
              <a:rPr lang="da-DK" sz="2000" dirty="0">
                <a:solidFill>
                  <a:schemeClr val="bg1"/>
                </a:solidFill>
              </a:rPr>
              <a:t>I kan være i </a:t>
            </a:r>
            <a:r>
              <a:rPr lang="da-DK" sz="2000" i="1" dirty="0">
                <a:solidFill>
                  <a:schemeClr val="bg1"/>
                </a:solidFill>
              </a:rPr>
              <a:t>tvivl</a:t>
            </a:r>
            <a:r>
              <a:rPr lang="da-DK" sz="2000" dirty="0">
                <a:solidFill>
                  <a:schemeClr val="bg1"/>
                </a:solidFill>
              </a:rPr>
              <a:t> omkring valget af studie</a:t>
            </a:r>
            <a:endParaRPr lang="da-DK" sz="2000" dirty="0">
              <a:solidFill>
                <a:schemeClr val="bg1"/>
              </a:solidFill>
              <a:latin typeface="+mn-lt"/>
            </a:endParaRPr>
          </a:p>
        </p:txBody>
      </p:sp>
    </p:spTree>
    <p:extLst>
      <p:ext uri="{BB962C8B-B14F-4D97-AF65-F5344CB8AC3E}">
        <p14:creationId xmlns:p14="http://schemas.microsoft.com/office/powerpoint/2010/main" val="274378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07F888-2B15-415D-942C-8DB4C4CD500B}"/>
              </a:ext>
            </a:extLst>
          </p:cNvPr>
          <p:cNvSpPr txBox="1">
            <a:spLocks/>
          </p:cNvSpPr>
          <p:nvPr/>
        </p:nvSpPr>
        <p:spPr bwMode="auto">
          <a:xfrm>
            <a:off x="315913" y="499080"/>
            <a:ext cx="11557000" cy="609398"/>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l" rtl="0" eaLnBrk="1" fontAlgn="base" hangingPunct="1">
              <a:lnSpc>
                <a:spcPct val="90000"/>
              </a:lnSpc>
              <a:spcBef>
                <a:spcPct val="0"/>
              </a:spcBef>
              <a:spcAft>
                <a:spcPct val="0"/>
              </a:spcAft>
              <a:defRPr sz="6000" b="1" cap="all" baseline="0">
                <a:solidFill>
                  <a:schemeClr val="bg1"/>
                </a:solidFill>
                <a:latin typeface="AU Passata Light" panose="020B0303030902030804" pitchFamily="34" charset="0"/>
                <a:ea typeface="+mj-ea"/>
                <a:cs typeface="+mj-cs"/>
              </a:defRPr>
            </a:lvl1pPr>
            <a:lvl2pPr algn="l" rtl="0" eaLnBrk="1" fontAlgn="base" hangingPunct="1">
              <a:lnSpc>
                <a:spcPct val="83000"/>
              </a:lnSpc>
              <a:spcBef>
                <a:spcPct val="0"/>
              </a:spcBef>
              <a:spcAft>
                <a:spcPct val="0"/>
              </a:spcAft>
              <a:defRPr sz="4000">
                <a:solidFill>
                  <a:schemeClr val="bg2"/>
                </a:solidFill>
                <a:latin typeface="AU Passata" pitchFamily="34" charset="0"/>
              </a:defRPr>
            </a:lvl2pPr>
            <a:lvl3pPr algn="l" rtl="0" eaLnBrk="1" fontAlgn="base" hangingPunct="1">
              <a:lnSpc>
                <a:spcPct val="83000"/>
              </a:lnSpc>
              <a:spcBef>
                <a:spcPct val="0"/>
              </a:spcBef>
              <a:spcAft>
                <a:spcPct val="0"/>
              </a:spcAft>
              <a:defRPr sz="4000">
                <a:solidFill>
                  <a:schemeClr val="bg2"/>
                </a:solidFill>
                <a:latin typeface="AU Passata" pitchFamily="34" charset="0"/>
              </a:defRPr>
            </a:lvl3pPr>
            <a:lvl4pPr algn="l" rtl="0" eaLnBrk="1" fontAlgn="base" hangingPunct="1">
              <a:lnSpc>
                <a:spcPct val="83000"/>
              </a:lnSpc>
              <a:spcBef>
                <a:spcPct val="0"/>
              </a:spcBef>
              <a:spcAft>
                <a:spcPct val="0"/>
              </a:spcAft>
              <a:defRPr sz="4000">
                <a:solidFill>
                  <a:schemeClr val="bg2"/>
                </a:solidFill>
                <a:latin typeface="AU Passata" pitchFamily="34" charset="0"/>
              </a:defRPr>
            </a:lvl4pPr>
            <a:lvl5pPr algn="l" rtl="0" eaLnBrk="1" fontAlgn="base" hangingPunct="1">
              <a:lnSpc>
                <a:spcPct val="83000"/>
              </a:lnSpc>
              <a:spcBef>
                <a:spcPct val="0"/>
              </a:spcBef>
              <a:spcAft>
                <a:spcPct val="0"/>
              </a:spcAft>
              <a:defRPr sz="4000">
                <a:solidFill>
                  <a:schemeClr val="bg2"/>
                </a:solidFill>
                <a:latin typeface="AU Passata" pitchFamily="34" charset="0"/>
              </a:defRPr>
            </a:lvl5pPr>
            <a:lvl6pPr marL="457200" algn="l" rtl="0" eaLnBrk="1" fontAlgn="base" hangingPunct="1">
              <a:lnSpc>
                <a:spcPct val="83000"/>
              </a:lnSpc>
              <a:spcBef>
                <a:spcPct val="0"/>
              </a:spcBef>
              <a:spcAft>
                <a:spcPct val="0"/>
              </a:spcAft>
              <a:defRPr sz="4000">
                <a:solidFill>
                  <a:schemeClr val="bg2"/>
                </a:solidFill>
                <a:latin typeface="AU Passata" pitchFamily="34" charset="0"/>
              </a:defRPr>
            </a:lvl6pPr>
            <a:lvl7pPr marL="914400" algn="l" rtl="0" eaLnBrk="1" fontAlgn="base" hangingPunct="1">
              <a:lnSpc>
                <a:spcPct val="83000"/>
              </a:lnSpc>
              <a:spcBef>
                <a:spcPct val="0"/>
              </a:spcBef>
              <a:spcAft>
                <a:spcPct val="0"/>
              </a:spcAft>
              <a:defRPr sz="4000">
                <a:solidFill>
                  <a:schemeClr val="bg2"/>
                </a:solidFill>
                <a:latin typeface="AU Passata" pitchFamily="34" charset="0"/>
              </a:defRPr>
            </a:lvl7pPr>
            <a:lvl8pPr marL="1371600" algn="l" rtl="0" eaLnBrk="1" fontAlgn="base" hangingPunct="1">
              <a:lnSpc>
                <a:spcPct val="83000"/>
              </a:lnSpc>
              <a:spcBef>
                <a:spcPct val="0"/>
              </a:spcBef>
              <a:spcAft>
                <a:spcPct val="0"/>
              </a:spcAft>
              <a:defRPr sz="4000">
                <a:solidFill>
                  <a:schemeClr val="bg2"/>
                </a:solidFill>
                <a:latin typeface="AU Passata" pitchFamily="34" charset="0"/>
              </a:defRPr>
            </a:lvl8pPr>
            <a:lvl9pPr marL="1828800" algn="l" rtl="0" eaLnBrk="1" fontAlgn="base" hangingPunct="1">
              <a:lnSpc>
                <a:spcPct val="83000"/>
              </a:lnSpc>
              <a:spcBef>
                <a:spcPct val="0"/>
              </a:spcBef>
              <a:spcAft>
                <a:spcPct val="0"/>
              </a:spcAft>
              <a:defRPr sz="4000">
                <a:solidFill>
                  <a:schemeClr val="bg2"/>
                </a:solidFill>
                <a:latin typeface="AU Passata" pitchFamily="34" charset="0"/>
              </a:defRPr>
            </a:lvl9pPr>
          </a:lstStyle>
          <a:p>
            <a:r>
              <a:rPr lang="da-DK" sz="4400" kern="0" dirty="0">
                <a:latin typeface="AU Passata Light"/>
              </a:rPr>
              <a:t>Summeøvelse</a:t>
            </a:r>
            <a:endParaRPr lang="da-DK" dirty="0"/>
          </a:p>
        </p:txBody>
      </p:sp>
      <p:sp>
        <p:nvSpPr>
          <p:cNvPr id="6" name="TextBox 9">
            <a:extLst>
              <a:ext uri="{FF2B5EF4-FFF2-40B4-BE49-F238E27FC236}">
                <a16:creationId xmlns:a16="http://schemas.microsoft.com/office/drawing/2014/main" id="{C4D32BF4-3A81-4061-8ED6-B8E196F5990C}"/>
              </a:ext>
            </a:extLst>
          </p:cNvPr>
          <p:cNvSpPr txBox="1"/>
          <p:nvPr/>
        </p:nvSpPr>
        <p:spPr>
          <a:xfrm>
            <a:off x="4915403" y="1403940"/>
            <a:ext cx="6235518" cy="3896451"/>
          </a:xfrm>
          <a:prstGeom prst="rect">
            <a:avLst/>
          </a:prstGeom>
          <a:noFill/>
        </p:spPr>
        <p:txBody>
          <a:bodyPr wrap="square" lIns="0" tIns="0" rIns="0" bIns="0" rtlCol="0" anchor="t">
            <a:spAutoFit/>
          </a:bodyPr>
          <a:lstStyle/>
          <a:p>
            <a:pPr>
              <a:lnSpc>
                <a:spcPct val="99000"/>
              </a:lnSpc>
              <a:spcBef>
                <a:spcPts val="600"/>
              </a:spcBef>
            </a:pPr>
            <a:r>
              <a:rPr lang="da-DK" sz="2000" b="1" dirty="0">
                <a:solidFill>
                  <a:srgbClr val="FFFFFF"/>
                </a:solidFill>
                <a:latin typeface="AU Passata"/>
              </a:rPr>
              <a:t>Gå sammen to og to og vend følgende:</a:t>
            </a:r>
            <a:endParaRPr lang="en-US" sz="2000" b="1">
              <a:solidFill>
                <a:srgbClr val="FFFFFF"/>
              </a:solidFill>
              <a:latin typeface="AU Passata"/>
            </a:endParaRPr>
          </a:p>
          <a:p>
            <a:pPr>
              <a:lnSpc>
                <a:spcPct val="99000"/>
              </a:lnSpc>
              <a:spcBef>
                <a:spcPts val="600"/>
              </a:spcBef>
            </a:pPr>
            <a:endParaRPr lang="da-DK" sz="2000" dirty="0">
              <a:solidFill>
                <a:srgbClr val="FFFFFF"/>
              </a:solidFill>
            </a:endParaRPr>
          </a:p>
          <a:p>
            <a:pPr marL="342900" indent="-342900">
              <a:lnSpc>
                <a:spcPct val="99000"/>
              </a:lnSpc>
              <a:spcBef>
                <a:spcPts val="600"/>
              </a:spcBef>
              <a:buFont typeface="Wingdings"/>
              <a:buChar char="Ø"/>
            </a:pPr>
            <a:r>
              <a:rPr lang="da-DK" sz="2000" dirty="0">
                <a:solidFill>
                  <a:srgbClr val="FFFFFF"/>
                </a:solidFill>
                <a:latin typeface="AU Passata"/>
              </a:rPr>
              <a:t>Hvordan har I oplevet at starte på uddannelsen?</a:t>
            </a:r>
            <a:endParaRPr lang="en-US" sz="2000" dirty="0">
              <a:solidFill>
                <a:srgbClr val="FFFFFF"/>
              </a:solidFill>
              <a:latin typeface="AU Passata"/>
            </a:endParaRPr>
          </a:p>
          <a:p>
            <a:pPr marL="342900" indent="-342900">
              <a:lnSpc>
                <a:spcPct val="99000"/>
              </a:lnSpc>
              <a:spcBef>
                <a:spcPts val="600"/>
              </a:spcBef>
              <a:buFont typeface="Wingdings"/>
              <a:buChar char="Ø"/>
            </a:pPr>
            <a:r>
              <a:rPr lang="da-DK" sz="2000" dirty="0">
                <a:solidFill>
                  <a:srgbClr val="FFFFFF"/>
                </a:solidFill>
                <a:latin typeface="AU Passata"/>
              </a:rPr>
              <a:t>Hvad har indtil videre været godt?</a:t>
            </a:r>
            <a:endParaRPr lang="en-US" sz="2000" dirty="0">
              <a:solidFill>
                <a:srgbClr val="FFFFFF"/>
              </a:solidFill>
              <a:latin typeface="AU Passata"/>
            </a:endParaRPr>
          </a:p>
          <a:p>
            <a:pPr marL="342900" indent="-342900">
              <a:lnSpc>
                <a:spcPct val="99000"/>
              </a:lnSpc>
              <a:spcBef>
                <a:spcPts val="600"/>
              </a:spcBef>
              <a:buFont typeface="Wingdings"/>
              <a:buChar char="Ø"/>
            </a:pPr>
            <a:r>
              <a:rPr lang="da-DK" sz="2000" dirty="0">
                <a:solidFill>
                  <a:srgbClr val="FFFFFF"/>
                </a:solidFill>
                <a:latin typeface="AU Passata"/>
              </a:rPr>
              <a:t>Hvad har været svært?</a:t>
            </a:r>
            <a:endParaRPr lang="en-US" sz="2000" dirty="0">
              <a:solidFill>
                <a:srgbClr val="FFFFFF"/>
              </a:solidFill>
              <a:latin typeface="AU Passata"/>
            </a:endParaRPr>
          </a:p>
          <a:p>
            <a:pPr marL="342900" indent="-342900">
              <a:lnSpc>
                <a:spcPct val="99000"/>
              </a:lnSpc>
              <a:spcBef>
                <a:spcPts val="600"/>
              </a:spcBef>
              <a:buFont typeface="Wingdings"/>
              <a:buChar char="Ø"/>
            </a:pPr>
            <a:r>
              <a:rPr lang="da-DK" sz="2000" dirty="0">
                <a:solidFill>
                  <a:srgbClr val="FFFFFF"/>
                </a:solidFill>
                <a:latin typeface="AU Passata"/>
              </a:rPr>
              <a:t>Hvad har overrasket jer?</a:t>
            </a:r>
            <a:endParaRPr lang="en-US" sz="2000" dirty="0">
              <a:solidFill>
                <a:srgbClr val="FFFFFF"/>
              </a:solidFill>
              <a:latin typeface="AU Passata"/>
            </a:endParaRPr>
          </a:p>
          <a:p>
            <a:pPr marL="342900" indent="-342900">
              <a:lnSpc>
                <a:spcPct val="99000"/>
              </a:lnSpc>
              <a:spcBef>
                <a:spcPts val="600"/>
              </a:spcBef>
              <a:buFont typeface="Wingdings"/>
              <a:buChar char="Ø"/>
            </a:pPr>
            <a:r>
              <a:rPr lang="da-DK" sz="2000" dirty="0">
                <a:solidFill>
                  <a:srgbClr val="FFFFFF"/>
                </a:solidFill>
                <a:latin typeface="AU Passata"/>
              </a:rPr>
              <a:t>Hvad tænker I, at I skal være opmærksomme på fremadrettet?</a:t>
            </a:r>
            <a:endParaRPr lang="en-US" sz="2000" dirty="0">
              <a:solidFill>
                <a:srgbClr val="FFFFFF"/>
              </a:solidFill>
              <a:latin typeface="AU Passata"/>
            </a:endParaRPr>
          </a:p>
          <a:p>
            <a:pPr marL="285750" indent="-285750">
              <a:lnSpc>
                <a:spcPct val="99000"/>
              </a:lnSpc>
              <a:spcBef>
                <a:spcPts val="600"/>
              </a:spcBef>
              <a:buFont typeface="Arial,Sans-Serif"/>
              <a:buChar char="•"/>
            </a:pPr>
            <a:endParaRPr lang="da-DK" sz="2000" dirty="0">
              <a:solidFill>
                <a:srgbClr val="FFFFFF"/>
              </a:solidFill>
            </a:endParaRPr>
          </a:p>
          <a:p>
            <a:pPr>
              <a:lnSpc>
                <a:spcPct val="99000"/>
              </a:lnSpc>
              <a:spcBef>
                <a:spcPts val="600"/>
              </a:spcBef>
            </a:pPr>
            <a:r>
              <a:rPr lang="da-DK" sz="2000" dirty="0">
                <a:solidFill>
                  <a:srgbClr val="FFFFFF"/>
                </a:solidFill>
                <a:latin typeface="AU Passata"/>
              </a:rPr>
              <a:t>Vi samler op i plenum</a:t>
            </a:r>
            <a:endParaRPr lang="da-DK" dirty="0">
              <a:solidFill>
                <a:srgbClr val="FFFFFF"/>
              </a:solidFill>
              <a:latin typeface="AU Passata"/>
            </a:endParaRPr>
          </a:p>
          <a:p>
            <a:pPr>
              <a:lnSpc>
                <a:spcPct val="95000"/>
              </a:lnSpc>
            </a:pPr>
            <a:endParaRPr lang="da-DK" sz="1600" dirty="0">
              <a:solidFill>
                <a:srgbClr val="FFFFFF"/>
              </a:solidFill>
              <a:latin typeface="+mn-lt"/>
            </a:endParaRPr>
          </a:p>
        </p:txBody>
      </p:sp>
      <p:pic>
        <p:nvPicPr>
          <p:cNvPr id="3" name="Grafik 4" descr="Chat kontur">
            <a:extLst>
              <a:ext uri="{FF2B5EF4-FFF2-40B4-BE49-F238E27FC236}">
                <a16:creationId xmlns:a16="http://schemas.microsoft.com/office/drawing/2014/main" id="{FBCDDAFE-8F00-4371-A88B-B4ED02A5CD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8327" y="1966761"/>
            <a:ext cx="2739611" cy="2740324"/>
          </a:xfrm>
          <a:prstGeom prst="rect">
            <a:avLst/>
          </a:prstGeom>
        </p:spPr>
      </p:pic>
    </p:spTree>
    <p:extLst>
      <p:ext uri="{BB962C8B-B14F-4D97-AF65-F5344CB8AC3E}">
        <p14:creationId xmlns:p14="http://schemas.microsoft.com/office/powerpoint/2010/main" val="1933134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07F888-2B15-415D-942C-8DB4C4CD500B}"/>
              </a:ext>
            </a:extLst>
          </p:cNvPr>
          <p:cNvSpPr txBox="1">
            <a:spLocks/>
          </p:cNvSpPr>
          <p:nvPr/>
        </p:nvSpPr>
        <p:spPr bwMode="auto">
          <a:xfrm>
            <a:off x="315913" y="499080"/>
            <a:ext cx="11557000" cy="609398"/>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l" rtl="0" eaLnBrk="1" fontAlgn="base" hangingPunct="1">
              <a:lnSpc>
                <a:spcPct val="90000"/>
              </a:lnSpc>
              <a:spcBef>
                <a:spcPct val="0"/>
              </a:spcBef>
              <a:spcAft>
                <a:spcPct val="0"/>
              </a:spcAft>
              <a:defRPr sz="6000" b="1" cap="all" baseline="0">
                <a:solidFill>
                  <a:schemeClr val="bg1"/>
                </a:solidFill>
                <a:latin typeface="AU Passata Light" panose="020B0303030902030804" pitchFamily="34" charset="0"/>
                <a:ea typeface="+mj-ea"/>
                <a:cs typeface="+mj-cs"/>
              </a:defRPr>
            </a:lvl1pPr>
            <a:lvl2pPr algn="l" rtl="0" eaLnBrk="1" fontAlgn="base" hangingPunct="1">
              <a:lnSpc>
                <a:spcPct val="83000"/>
              </a:lnSpc>
              <a:spcBef>
                <a:spcPct val="0"/>
              </a:spcBef>
              <a:spcAft>
                <a:spcPct val="0"/>
              </a:spcAft>
              <a:defRPr sz="4000">
                <a:solidFill>
                  <a:schemeClr val="bg2"/>
                </a:solidFill>
                <a:latin typeface="AU Passata" pitchFamily="34" charset="0"/>
              </a:defRPr>
            </a:lvl2pPr>
            <a:lvl3pPr algn="l" rtl="0" eaLnBrk="1" fontAlgn="base" hangingPunct="1">
              <a:lnSpc>
                <a:spcPct val="83000"/>
              </a:lnSpc>
              <a:spcBef>
                <a:spcPct val="0"/>
              </a:spcBef>
              <a:spcAft>
                <a:spcPct val="0"/>
              </a:spcAft>
              <a:defRPr sz="4000">
                <a:solidFill>
                  <a:schemeClr val="bg2"/>
                </a:solidFill>
                <a:latin typeface="AU Passata" pitchFamily="34" charset="0"/>
              </a:defRPr>
            </a:lvl3pPr>
            <a:lvl4pPr algn="l" rtl="0" eaLnBrk="1" fontAlgn="base" hangingPunct="1">
              <a:lnSpc>
                <a:spcPct val="83000"/>
              </a:lnSpc>
              <a:spcBef>
                <a:spcPct val="0"/>
              </a:spcBef>
              <a:spcAft>
                <a:spcPct val="0"/>
              </a:spcAft>
              <a:defRPr sz="4000">
                <a:solidFill>
                  <a:schemeClr val="bg2"/>
                </a:solidFill>
                <a:latin typeface="AU Passata" pitchFamily="34" charset="0"/>
              </a:defRPr>
            </a:lvl4pPr>
            <a:lvl5pPr algn="l" rtl="0" eaLnBrk="1" fontAlgn="base" hangingPunct="1">
              <a:lnSpc>
                <a:spcPct val="83000"/>
              </a:lnSpc>
              <a:spcBef>
                <a:spcPct val="0"/>
              </a:spcBef>
              <a:spcAft>
                <a:spcPct val="0"/>
              </a:spcAft>
              <a:defRPr sz="4000">
                <a:solidFill>
                  <a:schemeClr val="bg2"/>
                </a:solidFill>
                <a:latin typeface="AU Passata" pitchFamily="34" charset="0"/>
              </a:defRPr>
            </a:lvl5pPr>
            <a:lvl6pPr marL="457200" algn="l" rtl="0" eaLnBrk="1" fontAlgn="base" hangingPunct="1">
              <a:lnSpc>
                <a:spcPct val="83000"/>
              </a:lnSpc>
              <a:spcBef>
                <a:spcPct val="0"/>
              </a:spcBef>
              <a:spcAft>
                <a:spcPct val="0"/>
              </a:spcAft>
              <a:defRPr sz="4000">
                <a:solidFill>
                  <a:schemeClr val="bg2"/>
                </a:solidFill>
                <a:latin typeface="AU Passata" pitchFamily="34" charset="0"/>
              </a:defRPr>
            </a:lvl6pPr>
            <a:lvl7pPr marL="914400" algn="l" rtl="0" eaLnBrk="1" fontAlgn="base" hangingPunct="1">
              <a:lnSpc>
                <a:spcPct val="83000"/>
              </a:lnSpc>
              <a:spcBef>
                <a:spcPct val="0"/>
              </a:spcBef>
              <a:spcAft>
                <a:spcPct val="0"/>
              </a:spcAft>
              <a:defRPr sz="4000">
                <a:solidFill>
                  <a:schemeClr val="bg2"/>
                </a:solidFill>
                <a:latin typeface="AU Passata" pitchFamily="34" charset="0"/>
              </a:defRPr>
            </a:lvl7pPr>
            <a:lvl8pPr marL="1371600" algn="l" rtl="0" eaLnBrk="1" fontAlgn="base" hangingPunct="1">
              <a:lnSpc>
                <a:spcPct val="83000"/>
              </a:lnSpc>
              <a:spcBef>
                <a:spcPct val="0"/>
              </a:spcBef>
              <a:spcAft>
                <a:spcPct val="0"/>
              </a:spcAft>
              <a:defRPr sz="4000">
                <a:solidFill>
                  <a:schemeClr val="bg2"/>
                </a:solidFill>
                <a:latin typeface="AU Passata" pitchFamily="34" charset="0"/>
              </a:defRPr>
            </a:lvl8pPr>
            <a:lvl9pPr marL="1828800" algn="l" rtl="0" eaLnBrk="1" fontAlgn="base" hangingPunct="1">
              <a:lnSpc>
                <a:spcPct val="83000"/>
              </a:lnSpc>
              <a:spcBef>
                <a:spcPct val="0"/>
              </a:spcBef>
              <a:spcAft>
                <a:spcPct val="0"/>
              </a:spcAft>
              <a:defRPr sz="4000">
                <a:solidFill>
                  <a:schemeClr val="bg2"/>
                </a:solidFill>
                <a:latin typeface="AU Passata" pitchFamily="34" charset="0"/>
              </a:defRPr>
            </a:lvl9pPr>
          </a:lstStyle>
          <a:p>
            <a:pPr>
              <a:buFontTx/>
            </a:pPr>
            <a:r>
              <a:rPr lang="da-DK" sz="4400" kern="0" dirty="0">
                <a:latin typeface="AU Passata Light"/>
              </a:rPr>
              <a:t>3 gode råd til jeres studieteknik</a:t>
            </a:r>
          </a:p>
        </p:txBody>
      </p:sp>
      <p:sp>
        <p:nvSpPr>
          <p:cNvPr id="6" name="TextBox 9">
            <a:extLst>
              <a:ext uri="{FF2B5EF4-FFF2-40B4-BE49-F238E27FC236}">
                <a16:creationId xmlns:a16="http://schemas.microsoft.com/office/drawing/2014/main" id="{C4D32BF4-3A81-4061-8ED6-B8E196F5990C}"/>
              </a:ext>
            </a:extLst>
          </p:cNvPr>
          <p:cNvSpPr txBox="1"/>
          <p:nvPr/>
        </p:nvSpPr>
        <p:spPr>
          <a:xfrm>
            <a:off x="3615524" y="2380668"/>
            <a:ext cx="4266333" cy="818686"/>
          </a:xfrm>
          <a:prstGeom prst="rect">
            <a:avLst/>
          </a:prstGeom>
          <a:noFill/>
        </p:spPr>
        <p:txBody>
          <a:bodyPr wrap="square" lIns="0" tIns="0" rIns="0" bIns="0" rtlCol="0">
            <a:spAutoFit/>
          </a:bodyPr>
          <a:lstStyle/>
          <a:p>
            <a:pPr>
              <a:lnSpc>
                <a:spcPct val="95000"/>
              </a:lnSpc>
            </a:pPr>
            <a:r>
              <a:rPr lang="da-DK" altLang="da-DK" sz="2000" b="1" dirty="0">
                <a:solidFill>
                  <a:srgbClr val="FFFFFF"/>
                </a:solidFill>
              </a:rPr>
              <a:t>1. Planlæg jeres tid </a:t>
            </a:r>
            <a:r>
              <a:rPr lang="da-DK" altLang="da-DK" sz="2000" dirty="0">
                <a:solidFill>
                  <a:srgbClr val="FFFFFF"/>
                </a:solidFill>
              </a:rPr>
              <a:t>– betragt studiet som jeres nye arbejde!</a:t>
            </a:r>
          </a:p>
          <a:p>
            <a:pPr>
              <a:lnSpc>
                <a:spcPct val="95000"/>
              </a:lnSpc>
            </a:pPr>
            <a:endParaRPr lang="da-DK" sz="1600" dirty="0">
              <a:solidFill>
                <a:srgbClr val="FFFFFF"/>
              </a:solidFill>
              <a:latin typeface="+mn-lt"/>
            </a:endParaRPr>
          </a:p>
        </p:txBody>
      </p:sp>
      <p:sp>
        <p:nvSpPr>
          <p:cNvPr id="8" name="TextBox 10">
            <a:extLst>
              <a:ext uri="{FF2B5EF4-FFF2-40B4-BE49-F238E27FC236}">
                <a16:creationId xmlns:a16="http://schemas.microsoft.com/office/drawing/2014/main" id="{B7113B27-4236-42C2-87FB-A2F90ED824BE}"/>
              </a:ext>
            </a:extLst>
          </p:cNvPr>
          <p:cNvSpPr txBox="1"/>
          <p:nvPr/>
        </p:nvSpPr>
        <p:spPr>
          <a:xfrm>
            <a:off x="5645824" y="3738719"/>
            <a:ext cx="4472065" cy="818686"/>
          </a:xfrm>
          <a:prstGeom prst="rect">
            <a:avLst/>
          </a:prstGeom>
          <a:noFill/>
        </p:spPr>
        <p:txBody>
          <a:bodyPr wrap="square" lIns="0" tIns="0" rIns="0" bIns="0" rtlCol="0">
            <a:spAutoFit/>
          </a:bodyPr>
          <a:lstStyle/>
          <a:p>
            <a:pPr>
              <a:lnSpc>
                <a:spcPct val="95000"/>
              </a:lnSpc>
            </a:pPr>
            <a:r>
              <a:rPr lang="da-DK" altLang="da-DK" sz="2000" b="1" dirty="0">
                <a:solidFill>
                  <a:srgbClr val="FFFFFF"/>
                </a:solidFill>
              </a:rPr>
              <a:t>2. Studiegrupper - </a:t>
            </a:r>
            <a:r>
              <a:rPr lang="da-DK" altLang="da-DK" sz="2000" dirty="0">
                <a:solidFill>
                  <a:srgbClr val="FFFFFF"/>
                </a:solidFill>
              </a:rPr>
              <a:t>brug studiekammeraterne</a:t>
            </a:r>
          </a:p>
          <a:p>
            <a:pPr>
              <a:lnSpc>
                <a:spcPct val="95000"/>
              </a:lnSpc>
            </a:pPr>
            <a:endParaRPr lang="da-DK" sz="1600" dirty="0">
              <a:solidFill>
                <a:srgbClr val="FFFFFF"/>
              </a:solidFill>
              <a:latin typeface="+mn-lt"/>
            </a:endParaRPr>
          </a:p>
        </p:txBody>
      </p:sp>
      <p:sp>
        <p:nvSpPr>
          <p:cNvPr id="10" name="TextBox 11">
            <a:extLst>
              <a:ext uri="{FF2B5EF4-FFF2-40B4-BE49-F238E27FC236}">
                <a16:creationId xmlns:a16="http://schemas.microsoft.com/office/drawing/2014/main" id="{3C289B71-0FC4-45D8-B45A-76ECA5166776}"/>
              </a:ext>
            </a:extLst>
          </p:cNvPr>
          <p:cNvSpPr txBox="1"/>
          <p:nvPr/>
        </p:nvSpPr>
        <p:spPr>
          <a:xfrm>
            <a:off x="3615524" y="5261975"/>
            <a:ext cx="4266333" cy="526298"/>
          </a:xfrm>
          <a:prstGeom prst="rect">
            <a:avLst/>
          </a:prstGeom>
          <a:noFill/>
        </p:spPr>
        <p:txBody>
          <a:bodyPr wrap="square" lIns="0" tIns="0" rIns="0" bIns="0" rtlCol="0">
            <a:spAutoFit/>
          </a:bodyPr>
          <a:lstStyle/>
          <a:p>
            <a:pPr>
              <a:lnSpc>
                <a:spcPct val="95000"/>
              </a:lnSpc>
            </a:pPr>
            <a:r>
              <a:rPr lang="da-DK" altLang="da-DK" sz="2000" b="1" dirty="0">
                <a:solidFill>
                  <a:srgbClr val="FFFFFF"/>
                </a:solidFill>
              </a:rPr>
              <a:t>3. Læring</a:t>
            </a:r>
            <a:r>
              <a:rPr lang="da-DK" altLang="da-DK" sz="2000" dirty="0">
                <a:solidFill>
                  <a:srgbClr val="FFFFFF"/>
                </a:solidFill>
              </a:rPr>
              <a:t> -  find jeres egen tilgang</a:t>
            </a:r>
          </a:p>
          <a:p>
            <a:pPr>
              <a:lnSpc>
                <a:spcPct val="95000"/>
              </a:lnSpc>
            </a:pPr>
            <a:endParaRPr lang="da-DK" sz="1600" dirty="0">
              <a:solidFill>
                <a:srgbClr val="FFFFFF"/>
              </a:solidFill>
              <a:latin typeface="+mn-lt"/>
            </a:endParaRPr>
          </a:p>
        </p:txBody>
      </p:sp>
      <p:pic>
        <p:nvPicPr>
          <p:cNvPr id="12" name="Grafik 4" descr="Postit-noter kontur">
            <a:extLst>
              <a:ext uri="{FF2B5EF4-FFF2-40B4-BE49-F238E27FC236}">
                <a16:creationId xmlns:a16="http://schemas.microsoft.com/office/drawing/2014/main" id="{2448100F-95B4-4924-84DF-E334D6B342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2093" y="1880553"/>
            <a:ext cx="914976" cy="914400"/>
          </a:xfrm>
          <a:prstGeom prst="rect">
            <a:avLst/>
          </a:prstGeom>
        </p:spPr>
      </p:pic>
      <p:pic>
        <p:nvPicPr>
          <p:cNvPr id="14" name="Grafik 5" descr="Clipboard kontur">
            <a:extLst>
              <a:ext uri="{FF2B5EF4-FFF2-40B4-BE49-F238E27FC236}">
                <a16:creationId xmlns:a16="http://schemas.microsoft.com/office/drawing/2014/main" id="{4B00D5DF-CAD8-492A-9FAA-E6D14F89149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63218" y="1916964"/>
            <a:ext cx="1509769" cy="1508819"/>
          </a:xfrm>
          <a:prstGeom prst="rect">
            <a:avLst/>
          </a:prstGeom>
        </p:spPr>
      </p:pic>
      <p:pic>
        <p:nvPicPr>
          <p:cNvPr id="16" name="Grafik 12" descr="Bestyrelseslokale kontur">
            <a:extLst>
              <a:ext uri="{FF2B5EF4-FFF2-40B4-BE49-F238E27FC236}">
                <a16:creationId xmlns:a16="http://schemas.microsoft.com/office/drawing/2014/main" id="{EDC13E48-EA06-4198-9E74-48ACBF8ECC5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13898" y="3131495"/>
            <a:ext cx="1713952" cy="1712873"/>
          </a:xfrm>
          <a:prstGeom prst="rect">
            <a:avLst/>
          </a:prstGeom>
        </p:spPr>
      </p:pic>
      <p:pic>
        <p:nvPicPr>
          <p:cNvPr id="18" name="Grafik 15" descr="Ide kontur">
            <a:extLst>
              <a:ext uri="{FF2B5EF4-FFF2-40B4-BE49-F238E27FC236}">
                <a16:creationId xmlns:a16="http://schemas.microsoft.com/office/drawing/2014/main" id="{DC9C519C-2CEF-4398-8FBD-83888AD1962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80463" y="4897933"/>
            <a:ext cx="914976" cy="914400"/>
          </a:xfrm>
          <a:prstGeom prst="rect">
            <a:avLst/>
          </a:prstGeom>
        </p:spPr>
      </p:pic>
      <p:pic>
        <p:nvPicPr>
          <p:cNvPr id="20" name="Grafik 16" descr="Klasseværelse kontur">
            <a:extLst>
              <a:ext uri="{FF2B5EF4-FFF2-40B4-BE49-F238E27FC236}">
                <a16:creationId xmlns:a16="http://schemas.microsoft.com/office/drawing/2014/main" id="{6C983672-2869-44B5-8236-7F8D5524517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67002" y="4872241"/>
            <a:ext cx="914976" cy="914400"/>
          </a:xfrm>
          <a:prstGeom prst="rect">
            <a:avLst/>
          </a:prstGeom>
        </p:spPr>
      </p:pic>
    </p:spTree>
    <p:extLst>
      <p:ext uri="{BB962C8B-B14F-4D97-AF65-F5344CB8AC3E}">
        <p14:creationId xmlns:p14="http://schemas.microsoft.com/office/powerpoint/2010/main" val="231786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07F888-2B15-415D-942C-8DB4C4CD500B}"/>
              </a:ext>
            </a:extLst>
          </p:cNvPr>
          <p:cNvSpPr txBox="1">
            <a:spLocks/>
          </p:cNvSpPr>
          <p:nvPr/>
        </p:nvSpPr>
        <p:spPr bwMode="auto">
          <a:xfrm>
            <a:off x="315913" y="499080"/>
            <a:ext cx="11557000" cy="609398"/>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l" rtl="0" eaLnBrk="1" fontAlgn="base" hangingPunct="1">
              <a:lnSpc>
                <a:spcPct val="90000"/>
              </a:lnSpc>
              <a:spcBef>
                <a:spcPct val="0"/>
              </a:spcBef>
              <a:spcAft>
                <a:spcPct val="0"/>
              </a:spcAft>
              <a:defRPr sz="6000" b="1" cap="all" baseline="0">
                <a:solidFill>
                  <a:schemeClr val="bg1"/>
                </a:solidFill>
                <a:latin typeface="AU Passata Light" panose="020B0303030902030804" pitchFamily="34" charset="0"/>
                <a:ea typeface="+mj-ea"/>
                <a:cs typeface="+mj-cs"/>
              </a:defRPr>
            </a:lvl1pPr>
            <a:lvl2pPr algn="l" rtl="0" eaLnBrk="1" fontAlgn="base" hangingPunct="1">
              <a:lnSpc>
                <a:spcPct val="83000"/>
              </a:lnSpc>
              <a:spcBef>
                <a:spcPct val="0"/>
              </a:spcBef>
              <a:spcAft>
                <a:spcPct val="0"/>
              </a:spcAft>
              <a:defRPr sz="4000">
                <a:solidFill>
                  <a:schemeClr val="bg2"/>
                </a:solidFill>
                <a:latin typeface="AU Passata" pitchFamily="34" charset="0"/>
              </a:defRPr>
            </a:lvl2pPr>
            <a:lvl3pPr algn="l" rtl="0" eaLnBrk="1" fontAlgn="base" hangingPunct="1">
              <a:lnSpc>
                <a:spcPct val="83000"/>
              </a:lnSpc>
              <a:spcBef>
                <a:spcPct val="0"/>
              </a:spcBef>
              <a:spcAft>
                <a:spcPct val="0"/>
              </a:spcAft>
              <a:defRPr sz="4000">
                <a:solidFill>
                  <a:schemeClr val="bg2"/>
                </a:solidFill>
                <a:latin typeface="AU Passata" pitchFamily="34" charset="0"/>
              </a:defRPr>
            </a:lvl3pPr>
            <a:lvl4pPr algn="l" rtl="0" eaLnBrk="1" fontAlgn="base" hangingPunct="1">
              <a:lnSpc>
                <a:spcPct val="83000"/>
              </a:lnSpc>
              <a:spcBef>
                <a:spcPct val="0"/>
              </a:spcBef>
              <a:spcAft>
                <a:spcPct val="0"/>
              </a:spcAft>
              <a:defRPr sz="4000">
                <a:solidFill>
                  <a:schemeClr val="bg2"/>
                </a:solidFill>
                <a:latin typeface="AU Passata" pitchFamily="34" charset="0"/>
              </a:defRPr>
            </a:lvl4pPr>
            <a:lvl5pPr algn="l" rtl="0" eaLnBrk="1" fontAlgn="base" hangingPunct="1">
              <a:lnSpc>
                <a:spcPct val="83000"/>
              </a:lnSpc>
              <a:spcBef>
                <a:spcPct val="0"/>
              </a:spcBef>
              <a:spcAft>
                <a:spcPct val="0"/>
              </a:spcAft>
              <a:defRPr sz="4000">
                <a:solidFill>
                  <a:schemeClr val="bg2"/>
                </a:solidFill>
                <a:latin typeface="AU Passata" pitchFamily="34" charset="0"/>
              </a:defRPr>
            </a:lvl5pPr>
            <a:lvl6pPr marL="457200" algn="l" rtl="0" eaLnBrk="1" fontAlgn="base" hangingPunct="1">
              <a:lnSpc>
                <a:spcPct val="83000"/>
              </a:lnSpc>
              <a:spcBef>
                <a:spcPct val="0"/>
              </a:spcBef>
              <a:spcAft>
                <a:spcPct val="0"/>
              </a:spcAft>
              <a:defRPr sz="4000">
                <a:solidFill>
                  <a:schemeClr val="bg2"/>
                </a:solidFill>
                <a:latin typeface="AU Passata" pitchFamily="34" charset="0"/>
              </a:defRPr>
            </a:lvl6pPr>
            <a:lvl7pPr marL="914400" algn="l" rtl="0" eaLnBrk="1" fontAlgn="base" hangingPunct="1">
              <a:lnSpc>
                <a:spcPct val="83000"/>
              </a:lnSpc>
              <a:spcBef>
                <a:spcPct val="0"/>
              </a:spcBef>
              <a:spcAft>
                <a:spcPct val="0"/>
              </a:spcAft>
              <a:defRPr sz="4000">
                <a:solidFill>
                  <a:schemeClr val="bg2"/>
                </a:solidFill>
                <a:latin typeface="AU Passata" pitchFamily="34" charset="0"/>
              </a:defRPr>
            </a:lvl7pPr>
            <a:lvl8pPr marL="1371600" algn="l" rtl="0" eaLnBrk="1" fontAlgn="base" hangingPunct="1">
              <a:lnSpc>
                <a:spcPct val="83000"/>
              </a:lnSpc>
              <a:spcBef>
                <a:spcPct val="0"/>
              </a:spcBef>
              <a:spcAft>
                <a:spcPct val="0"/>
              </a:spcAft>
              <a:defRPr sz="4000">
                <a:solidFill>
                  <a:schemeClr val="bg2"/>
                </a:solidFill>
                <a:latin typeface="AU Passata" pitchFamily="34" charset="0"/>
              </a:defRPr>
            </a:lvl8pPr>
            <a:lvl9pPr marL="1828800" algn="l" rtl="0" eaLnBrk="1" fontAlgn="base" hangingPunct="1">
              <a:lnSpc>
                <a:spcPct val="83000"/>
              </a:lnSpc>
              <a:spcBef>
                <a:spcPct val="0"/>
              </a:spcBef>
              <a:spcAft>
                <a:spcPct val="0"/>
              </a:spcAft>
              <a:defRPr sz="4000">
                <a:solidFill>
                  <a:schemeClr val="bg2"/>
                </a:solidFill>
                <a:latin typeface="AU Passata" pitchFamily="34" charset="0"/>
              </a:defRPr>
            </a:lvl9pPr>
          </a:lstStyle>
          <a:p>
            <a:r>
              <a:rPr lang="da-DK" sz="4400" kern="0" dirty="0">
                <a:latin typeface="AU Passata Light"/>
              </a:rPr>
              <a:t>Læring sker i fællesskab</a:t>
            </a:r>
            <a:endParaRPr lang="da-DK" dirty="0"/>
          </a:p>
        </p:txBody>
      </p:sp>
      <p:sp>
        <p:nvSpPr>
          <p:cNvPr id="8" name="TextBox 10">
            <a:extLst>
              <a:ext uri="{FF2B5EF4-FFF2-40B4-BE49-F238E27FC236}">
                <a16:creationId xmlns:a16="http://schemas.microsoft.com/office/drawing/2014/main" id="{B7113B27-4236-42C2-87FB-A2F90ED824BE}"/>
              </a:ext>
            </a:extLst>
          </p:cNvPr>
          <p:cNvSpPr txBox="1"/>
          <p:nvPr/>
        </p:nvSpPr>
        <p:spPr>
          <a:xfrm>
            <a:off x="1145554" y="1926818"/>
            <a:ext cx="4472065" cy="292388"/>
          </a:xfrm>
          <a:prstGeom prst="rect">
            <a:avLst/>
          </a:prstGeom>
          <a:noFill/>
        </p:spPr>
        <p:txBody>
          <a:bodyPr wrap="square" lIns="0" tIns="0" rIns="0" bIns="0" rtlCol="0" anchor="t">
            <a:spAutoFit/>
          </a:bodyPr>
          <a:lstStyle/>
          <a:p>
            <a:pPr>
              <a:lnSpc>
                <a:spcPct val="95000"/>
              </a:lnSpc>
            </a:pPr>
            <a:endParaRPr lang="da-DK" sz="2000" dirty="0">
              <a:solidFill>
                <a:srgbClr val="FFFFFF"/>
              </a:solidFill>
              <a:latin typeface="+mn-lt"/>
            </a:endParaRPr>
          </a:p>
        </p:txBody>
      </p:sp>
      <p:pic>
        <p:nvPicPr>
          <p:cNvPr id="7" name="Grafik 8" descr="Skål med massiv udfyldning">
            <a:extLst>
              <a:ext uri="{FF2B5EF4-FFF2-40B4-BE49-F238E27FC236}">
                <a16:creationId xmlns:a16="http://schemas.microsoft.com/office/drawing/2014/main" id="{BC7F8C2C-CC4E-4EED-816D-77A7C45A02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9756" y="3122105"/>
            <a:ext cx="2700453" cy="2667754"/>
          </a:xfrm>
          <a:prstGeom prst="rect">
            <a:avLst/>
          </a:prstGeom>
        </p:spPr>
      </p:pic>
      <p:sp>
        <p:nvSpPr>
          <p:cNvPr id="2" name="Tekstfelt 1">
            <a:extLst>
              <a:ext uri="{FF2B5EF4-FFF2-40B4-BE49-F238E27FC236}">
                <a16:creationId xmlns:a16="http://schemas.microsoft.com/office/drawing/2014/main" id="{F05FF0AD-CB27-43E4-ABD0-BFB70990C756}"/>
              </a:ext>
            </a:extLst>
          </p:cNvPr>
          <p:cNvSpPr txBox="1"/>
          <p:nvPr/>
        </p:nvSpPr>
        <p:spPr>
          <a:xfrm>
            <a:off x="3314108" y="3242504"/>
            <a:ext cx="8558805" cy="2154436"/>
          </a:xfrm>
          <a:prstGeom prst="rect">
            <a:avLst/>
          </a:prstGeom>
          <a:noFill/>
        </p:spPr>
        <p:txBody>
          <a:bodyPr wrap="square" lIns="0" tIns="0" rIns="0" bIns="0" rtlCol="0">
            <a:spAutoFit/>
          </a:bodyPr>
          <a:lstStyle/>
          <a:p>
            <a:pPr>
              <a:lnSpc>
                <a:spcPct val="100000"/>
              </a:lnSpc>
            </a:pPr>
            <a:endParaRPr lang="da-DK" sz="2000" dirty="0">
              <a:solidFill>
                <a:schemeClr val="bg1"/>
              </a:solidFill>
            </a:endParaRPr>
          </a:p>
          <a:p>
            <a:pPr marL="360000" indent="-356400">
              <a:lnSpc>
                <a:spcPct val="100000"/>
              </a:lnSpc>
              <a:buAutoNum type="arabicPeriod"/>
            </a:pPr>
            <a:r>
              <a:rPr lang="da-DK" sz="2000" dirty="0">
                <a:solidFill>
                  <a:schemeClr val="bg1"/>
                </a:solidFill>
                <a:latin typeface="AU Passata"/>
              </a:rPr>
              <a:t>Vi lærer både af at høre medstuderende genfortælle fagligt stof, og af selv at formidle</a:t>
            </a:r>
            <a:endParaRPr lang="en-US" sz="2000" dirty="0">
              <a:solidFill>
                <a:schemeClr val="bg1"/>
              </a:solidFill>
              <a:latin typeface="AU Passata"/>
            </a:endParaRPr>
          </a:p>
          <a:p>
            <a:pPr marL="360000" indent="-356400">
              <a:lnSpc>
                <a:spcPct val="100000"/>
              </a:lnSpc>
              <a:buAutoNum type="arabicPeriod"/>
            </a:pPr>
            <a:r>
              <a:rPr lang="da-DK" sz="2000" dirty="0">
                <a:solidFill>
                  <a:schemeClr val="bg1"/>
                </a:solidFill>
                <a:latin typeface="AU Passata"/>
              </a:rPr>
              <a:t>Vi løfter opgavebyrden i fællesskab i stedet for at klare alt alene</a:t>
            </a:r>
            <a:endParaRPr lang="en-US" sz="2000" dirty="0">
              <a:solidFill>
                <a:schemeClr val="bg1"/>
              </a:solidFill>
              <a:latin typeface="AU Passata"/>
            </a:endParaRPr>
          </a:p>
          <a:p>
            <a:pPr marL="360000" indent="-356400">
              <a:lnSpc>
                <a:spcPct val="100000"/>
              </a:lnSpc>
              <a:buAutoNum type="arabicPeriod"/>
            </a:pPr>
            <a:r>
              <a:rPr lang="da-DK" sz="2000" dirty="0">
                <a:solidFill>
                  <a:schemeClr val="bg1"/>
                </a:solidFill>
                <a:latin typeface="AU Passata"/>
              </a:rPr>
              <a:t>Det er lettere at blive klog på pensum og, hvad der er vigtigt, sammen</a:t>
            </a:r>
            <a:endParaRPr lang="en-US" sz="2000" dirty="0">
              <a:solidFill>
                <a:schemeClr val="bg1"/>
              </a:solidFill>
              <a:latin typeface="AU Passata"/>
            </a:endParaRPr>
          </a:p>
          <a:p>
            <a:pPr marL="360000" indent="-356400">
              <a:lnSpc>
                <a:spcPct val="100000"/>
              </a:lnSpc>
              <a:buAutoNum type="arabicPeriod"/>
            </a:pPr>
            <a:r>
              <a:rPr lang="da-DK" sz="2000" dirty="0">
                <a:solidFill>
                  <a:schemeClr val="bg1"/>
                </a:solidFill>
                <a:latin typeface="AU Passata"/>
              </a:rPr>
              <a:t>Det er lettere at afklare svære spørgsmål sammen</a:t>
            </a:r>
            <a:endParaRPr lang="en-US" sz="2000" dirty="0">
              <a:solidFill>
                <a:schemeClr val="bg1"/>
              </a:solidFill>
              <a:latin typeface="AU Passata"/>
            </a:endParaRPr>
          </a:p>
          <a:p>
            <a:pPr>
              <a:lnSpc>
                <a:spcPct val="100000"/>
              </a:lnSpc>
            </a:pPr>
            <a:endParaRPr lang="da-DK" sz="2000" dirty="0">
              <a:solidFill>
                <a:schemeClr val="bg1"/>
              </a:solidFill>
              <a:latin typeface="+mn-lt"/>
            </a:endParaRPr>
          </a:p>
        </p:txBody>
      </p:sp>
      <p:sp>
        <p:nvSpPr>
          <p:cNvPr id="3" name="Rektangel 2">
            <a:extLst>
              <a:ext uri="{FF2B5EF4-FFF2-40B4-BE49-F238E27FC236}">
                <a16:creationId xmlns:a16="http://schemas.microsoft.com/office/drawing/2014/main" id="{8E319950-18D4-4A64-BA5B-4A85D8191095}"/>
              </a:ext>
            </a:extLst>
          </p:cNvPr>
          <p:cNvSpPr/>
          <p:nvPr/>
        </p:nvSpPr>
        <p:spPr>
          <a:xfrm>
            <a:off x="631951" y="1484784"/>
            <a:ext cx="5875673" cy="1631216"/>
          </a:xfrm>
          <a:prstGeom prst="rect">
            <a:avLst/>
          </a:prstGeom>
        </p:spPr>
        <p:txBody>
          <a:bodyPr wrap="square">
            <a:spAutoFit/>
          </a:bodyPr>
          <a:lstStyle/>
          <a:p>
            <a:pPr>
              <a:lnSpc>
                <a:spcPct val="100000"/>
              </a:lnSpc>
            </a:pPr>
            <a:r>
              <a:rPr lang="da-DK" sz="2000" dirty="0">
                <a:solidFill>
                  <a:schemeClr val="bg1"/>
                </a:solidFill>
                <a:latin typeface="AU Passata"/>
              </a:rPr>
              <a:t>Det er </a:t>
            </a:r>
            <a:r>
              <a:rPr lang="da-DK" sz="2000" b="1" dirty="0">
                <a:solidFill>
                  <a:schemeClr val="bg1"/>
                </a:solidFill>
                <a:latin typeface="AU Passata"/>
              </a:rPr>
              <a:t>forskelligt</a:t>
            </a:r>
            <a:r>
              <a:rPr lang="da-DK" sz="2000" dirty="0">
                <a:solidFill>
                  <a:schemeClr val="bg1"/>
                </a:solidFill>
                <a:latin typeface="AU Passata"/>
              </a:rPr>
              <a:t>, hvilke kurser vi er stærke i og, hvilke, vi er mindre stærke.</a:t>
            </a:r>
            <a:endParaRPr lang="en-US" sz="2000" dirty="0">
              <a:solidFill>
                <a:schemeClr val="bg1"/>
              </a:solidFill>
              <a:latin typeface="AU Passata"/>
            </a:endParaRPr>
          </a:p>
          <a:p>
            <a:pPr>
              <a:lnSpc>
                <a:spcPct val="100000"/>
              </a:lnSpc>
            </a:pPr>
            <a:endParaRPr lang="da-DK" sz="2000" dirty="0">
              <a:solidFill>
                <a:schemeClr val="bg1"/>
              </a:solidFill>
            </a:endParaRPr>
          </a:p>
          <a:p>
            <a:pPr>
              <a:lnSpc>
                <a:spcPct val="100000"/>
              </a:lnSpc>
            </a:pPr>
            <a:r>
              <a:rPr lang="da-DK" sz="2000" b="1" dirty="0">
                <a:solidFill>
                  <a:schemeClr val="bg1"/>
                </a:solidFill>
                <a:latin typeface="AU Passata"/>
              </a:rPr>
              <a:t>Der er mange fordele ved at dyrke det faglige fællesskab på uddannelsen:</a:t>
            </a:r>
            <a:endParaRPr lang="en-US" sz="2000" b="1" dirty="0">
              <a:solidFill>
                <a:schemeClr val="bg1"/>
              </a:solidFill>
              <a:latin typeface="AU Passata"/>
            </a:endParaRPr>
          </a:p>
        </p:txBody>
      </p:sp>
    </p:spTree>
    <p:extLst>
      <p:ext uri="{BB962C8B-B14F-4D97-AF65-F5344CB8AC3E}">
        <p14:creationId xmlns:p14="http://schemas.microsoft.com/office/powerpoint/2010/main" val="963731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07F888-2B15-415D-942C-8DB4C4CD500B}"/>
              </a:ext>
            </a:extLst>
          </p:cNvPr>
          <p:cNvSpPr txBox="1">
            <a:spLocks/>
          </p:cNvSpPr>
          <p:nvPr/>
        </p:nvSpPr>
        <p:spPr bwMode="auto">
          <a:xfrm>
            <a:off x="315913" y="499080"/>
            <a:ext cx="11557000" cy="609398"/>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l" rtl="0" eaLnBrk="1" fontAlgn="base" hangingPunct="1">
              <a:lnSpc>
                <a:spcPct val="90000"/>
              </a:lnSpc>
              <a:spcBef>
                <a:spcPct val="0"/>
              </a:spcBef>
              <a:spcAft>
                <a:spcPct val="0"/>
              </a:spcAft>
              <a:defRPr sz="6000" b="1" cap="all" baseline="0">
                <a:solidFill>
                  <a:schemeClr val="bg1"/>
                </a:solidFill>
                <a:latin typeface="AU Passata Light" panose="020B0303030902030804" pitchFamily="34" charset="0"/>
                <a:ea typeface="+mj-ea"/>
                <a:cs typeface="+mj-cs"/>
              </a:defRPr>
            </a:lvl1pPr>
            <a:lvl2pPr algn="l" rtl="0" eaLnBrk="1" fontAlgn="base" hangingPunct="1">
              <a:lnSpc>
                <a:spcPct val="83000"/>
              </a:lnSpc>
              <a:spcBef>
                <a:spcPct val="0"/>
              </a:spcBef>
              <a:spcAft>
                <a:spcPct val="0"/>
              </a:spcAft>
              <a:defRPr sz="4000">
                <a:solidFill>
                  <a:schemeClr val="bg2"/>
                </a:solidFill>
                <a:latin typeface="AU Passata" pitchFamily="34" charset="0"/>
              </a:defRPr>
            </a:lvl2pPr>
            <a:lvl3pPr algn="l" rtl="0" eaLnBrk="1" fontAlgn="base" hangingPunct="1">
              <a:lnSpc>
                <a:spcPct val="83000"/>
              </a:lnSpc>
              <a:spcBef>
                <a:spcPct val="0"/>
              </a:spcBef>
              <a:spcAft>
                <a:spcPct val="0"/>
              </a:spcAft>
              <a:defRPr sz="4000">
                <a:solidFill>
                  <a:schemeClr val="bg2"/>
                </a:solidFill>
                <a:latin typeface="AU Passata" pitchFamily="34" charset="0"/>
              </a:defRPr>
            </a:lvl3pPr>
            <a:lvl4pPr algn="l" rtl="0" eaLnBrk="1" fontAlgn="base" hangingPunct="1">
              <a:lnSpc>
                <a:spcPct val="83000"/>
              </a:lnSpc>
              <a:spcBef>
                <a:spcPct val="0"/>
              </a:spcBef>
              <a:spcAft>
                <a:spcPct val="0"/>
              </a:spcAft>
              <a:defRPr sz="4000">
                <a:solidFill>
                  <a:schemeClr val="bg2"/>
                </a:solidFill>
                <a:latin typeface="AU Passata" pitchFamily="34" charset="0"/>
              </a:defRPr>
            </a:lvl4pPr>
            <a:lvl5pPr algn="l" rtl="0" eaLnBrk="1" fontAlgn="base" hangingPunct="1">
              <a:lnSpc>
                <a:spcPct val="83000"/>
              </a:lnSpc>
              <a:spcBef>
                <a:spcPct val="0"/>
              </a:spcBef>
              <a:spcAft>
                <a:spcPct val="0"/>
              </a:spcAft>
              <a:defRPr sz="4000">
                <a:solidFill>
                  <a:schemeClr val="bg2"/>
                </a:solidFill>
                <a:latin typeface="AU Passata" pitchFamily="34" charset="0"/>
              </a:defRPr>
            </a:lvl5pPr>
            <a:lvl6pPr marL="457200" algn="l" rtl="0" eaLnBrk="1" fontAlgn="base" hangingPunct="1">
              <a:lnSpc>
                <a:spcPct val="83000"/>
              </a:lnSpc>
              <a:spcBef>
                <a:spcPct val="0"/>
              </a:spcBef>
              <a:spcAft>
                <a:spcPct val="0"/>
              </a:spcAft>
              <a:defRPr sz="4000">
                <a:solidFill>
                  <a:schemeClr val="bg2"/>
                </a:solidFill>
                <a:latin typeface="AU Passata" pitchFamily="34" charset="0"/>
              </a:defRPr>
            </a:lvl6pPr>
            <a:lvl7pPr marL="914400" algn="l" rtl="0" eaLnBrk="1" fontAlgn="base" hangingPunct="1">
              <a:lnSpc>
                <a:spcPct val="83000"/>
              </a:lnSpc>
              <a:spcBef>
                <a:spcPct val="0"/>
              </a:spcBef>
              <a:spcAft>
                <a:spcPct val="0"/>
              </a:spcAft>
              <a:defRPr sz="4000">
                <a:solidFill>
                  <a:schemeClr val="bg2"/>
                </a:solidFill>
                <a:latin typeface="AU Passata" pitchFamily="34" charset="0"/>
              </a:defRPr>
            </a:lvl7pPr>
            <a:lvl8pPr marL="1371600" algn="l" rtl="0" eaLnBrk="1" fontAlgn="base" hangingPunct="1">
              <a:lnSpc>
                <a:spcPct val="83000"/>
              </a:lnSpc>
              <a:spcBef>
                <a:spcPct val="0"/>
              </a:spcBef>
              <a:spcAft>
                <a:spcPct val="0"/>
              </a:spcAft>
              <a:defRPr sz="4000">
                <a:solidFill>
                  <a:schemeClr val="bg2"/>
                </a:solidFill>
                <a:latin typeface="AU Passata" pitchFamily="34" charset="0"/>
              </a:defRPr>
            </a:lvl8pPr>
            <a:lvl9pPr marL="1828800" algn="l" rtl="0" eaLnBrk="1" fontAlgn="base" hangingPunct="1">
              <a:lnSpc>
                <a:spcPct val="83000"/>
              </a:lnSpc>
              <a:spcBef>
                <a:spcPct val="0"/>
              </a:spcBef>
              <a:spcAft>
                <a:spcPct val="0"/>
              </a:spcAft>
              <a:defRPr sz="4000">
                <a:solidFill>
                  <a:schemeClr val="bg2"/>
                </a:solidFill>
                <a:latin typeface="AU Passata" pitchFamily="34" charset="0"/>
              </a:defRPr>
            </a:lvl9pPr>
          </a:lstStyle>
          <a:p>
            <a:r>
              <a:rPr lang="da-DK" sz="4400" kern="0" dirty="0">
                <a:latin typeface="AU Passata Light"/>
              </a:rPr>
              <a:t>VI SKAL RESPEKTERE HINANDEN</a:t>
            </a:r>
            <a:endParaRPr lang="da-DK" sz="4400" b="0" kern="0" dirty="0">
              <a:latin typeface="AU Passata Light"/>
            </a:endParaRPr>
          </a:p>
        </p:txBody>
      </p:sp>
      <p:sp>
        <p:nvSpPr>
          <p:cNvPr id="5" name="Tekstfelt 4">
            <a:extLst>
              <a:ext uri="{FF2B5EF4-FFF2-40B4-BE49-F238E27FC236}">
                <a16:creationId xmlns:a16="http://schemas.microsoft.com/office/drawing/2014/main" id="{BF101B48-E5FE-427E-93A5-64F2FF32EF32}"/>
              </a:ext>
            </a:extLst>
          </p:cNvPr>
          <p:cNvSpPr txBox="1"/>
          <p:nvPr/>
        </p:nvSpPr>
        <p:spPr>
          <a:xfrm>
            <a:off x="604640" y="1743942"/>
            <a:ext cx="10314308" cy="380104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lnSpc>
                <a:spcPct val="95000"/>
              </a:lnSpc>
              <a:buFont typeface="Arial" panose="020B0604020202020204" pitchFamily="34" charset="0"/>
              <a:buChar char="•"/>
            </a:pPr>
            <a:r>
              <a:rPr lang="da-DK" sz="2000" dirty="0">
                <a:solidFill>
                  <a:schemeClr val="bg1"/>
                </a:solidFill>
              </a:rPr>
              <a:t>På AU respekterer vi hinandens grænser</a:t>
            </a:r>
            <a:br>
              <a:rPr lang="da-DK" sz="2000" dirty="0">
                <a:solidFill>
                  <a:schemeClr val="bg1"/>
                </a:solidFill>
              </a:rPr>
            </a:br>
            <a:endParaRPr lang="da-DK" sz="2000" dirty="0">
              <a:solidFill>
                <a:schemeClr val="bg1"/>
              </a:solidFill>
            </a:endParaRPr>
          </a:p>
          <a:p>
            <a:pPr marL="342900" indent="-342900">
              <a:lnSpc>
                <a:spcPct val="95000"/>
              </a:lnSpc>
              <a:buFont typeface="Arial" panose="020B0604020202020204" pitchFamily="34" charset="0"/>
              <a:buChar char="•"/>
            </a:pPr>
            <a:r>
              <a:rPr lang="da-DK" sz="2000" dirty="0">
                <a:solidFill>
                  <a:schemeClr val="bg1"/>
                </a:solidFill>
              </a:rPr>
              <a:t>På AU siger vi fra, hvis vi oplever noget, som ikke føles okay! </a:t>
            </a:r>
            <a:br>
              <a:rPr lang="da-DK" sz="2000" dirty="0">
                <a:solidFill>
                  <a:schemeClr val="bg1"/>
                </a:solidFill>
              </a:rPr>
            </a:br>
            <a:endParaRPr lang="da-DK" sz="2000" dirty="0">
              <a:solidFill>
                <a:schemeClr val="bg1"/>
              </a:solidFill>
            </a:endParaRPr>
          </a:p>
          <a:p>
            <a:pPr marL="342900" indent="-342900">
              <a:lnSpc>
                <a:spcPct val="95000"/>
              </a:lnSpc>
              <a:buFont typeface="Arial" panose="020B0604020202020204" pitchFamily="34" charset="0"/>
              <a:buChar char="•"/>
            </a:pPr>
            <a:r>
              <a:rPr lang="da-DK" sz="2000" dirty="0">
                <a:solidFill>
                  <a:schemeClr val="bg1"/>
                </a:solidFill>
              </a:rPr>
              <a:t>Alle har mulighed for at kontakte en studie- og trivselsvejleder, hvis de oplever en situation som de føler de ikke selv kan håndtere. </a:t>
            </a:r>
          </a:p>
          <a:p>
            <a:pPr marL="342900" indent="-342900">
              <a:lnSpc>
                <a:spcPct val="95000"/>
              </a:lnSpc>
              <a:buFont typeface="Arial" panose="020B0604020202020204" pitchFamily="34" charset="0"/>
              <a:buChar char="•"/>
            </a:pPr>
            <a:endParaRPr lang="da-DK" sz="2000" dirty="0">
              <a:solidFill>
                <a:schemeClr val="bg1"/>
              </a:solidFill>
            </a:endParaRPr>
          </a:p>
          <a:p>
            <a:pPr marL="342900" indent="-342900">
              <a:lnSpc>
                <a:spcPct val="95000"/>
              </a:lnSpc>
              <a:buFont typeface="Arial" panose="020B0604020202020204" pitchFamily="34" charset="0"/>
              <a:buChar char="•"/>
            </a:pPr>
            <a:r>
              <a:rPr lang="da-DK" sz="2000" dirty="0">
                <a:solidFill>
                  <a:schemeClr val="bg1"/>
                </a:solidFill>
              </a:rPr>
              <a:t>Din henvendelse vil selvfølgelig være fortrolig.</a:t>
            </a:r>
            <a:br>
              <a:rPr lang="da-DK" sz="2000" dirty="0">
                <a:solidFill>
                  <a:schemeClr val="bg1"/>
                </a:solidFill>
              </a:rPr>
            </a:br>
            <a:endParaRPr lang="da-DK" sz="2000" dirty="0">
              <a:solidFill>
                <a:schemeClr val="bg1"/>
              </a:solidFill>
            </a:endParaRPr>
          </a:p>
          <a:p>
            <a:pPr marL="342900" indent="-342900">
              <a:lnSpc>
                <a:spcPct val="95000"/>
              </a:lnSpc>
              <a:buFont typeface="Arial" panose="020B0604020202020204" pitchFamily="34" charset="0"/>
              <a:buChar char="•"/>
            </a:pPr>
            <a:r>
              <a:rPr lang="da-DK" sz="2000" dirty="0">
                <a:solidFill>
                  <a:schemeClr val="bg1"/>
                </a:solidFill>
              </a:rPr>
              <a:t>Vores grænser er individuelle. Det vil sige det er en individuel vurdering, hvornår vi har brug for at tale en situation igennem med en studie- og trivselsvejleder. </a:t>
            </a:r>
          </a:p>
          <a:p>
            <a:pPr marL="342900" indent="-342900">
              <a:lnSpc>
                <a:spcPct val="95000"/>
              </a:lnSpc>
              <a:buFont typeface="Arial" panose="020B0604020202020204" pitchFamily="34" charset="0"/>
              <a:buChar char="•"/>
            </a:pPr>
            <a:endParaRPr lang="da-DK" sz="2000" dirty="0">
              <a:solidFill>
                <a:schemeClr val="bg1"/>
              </a:solidFill>
            </a:endParaRPr>
          </a:p>
          <a:p>
            <a:pPr marL="342900" indent="-342900">
              <a:lnSpc>
                <a:spcPct val="95000"/>
              </a:lnSpc>
              <a:buFont typeface="Arial" panose="020B0604020202020204" pitchFamily="34" charset="0"/>
              <a:buChar char="•"/>
            </a:pPr>
            <a:r>
              <a:rPr lang="da-DK" sz="2000" dirty="0">
                <a:solidFill>
                  <a:schemeClr val="bg1"/>
                </a:solidFill>
              </a:rPr>
              <a:t>Vi har et fælles ansvar for at skabe et positivt og velfungerende studiemiljø.</a:t>
            </a:r>
          </a:p>
        </p:txBody>
      </p:sp>
    </p:spTree>
    <p:extLst>
      <p:ext uri="{BB962C8B-B14F-4D97-AF65-F5344CB8AC3E}">
        <p14:creationId xmlns:p14="http://schemas.microsoft.com/office/powerpoint/2010/main" val="690119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dato 2">
            <a:extLst>
              <a:ext uri="{FF2B5EF4-FFF2-40B4-BE49-F238E27FC236}">
                <a16:creationId xmlns:a16="http://schemas.microsoft.com/office/drawing/2014/main" id="{2A96C6F7-7A6D-493C-A3B4-BEE2AA33D1CB}"/>
              </a:ext>
            </a:extLst>
          </p:cNvPr>
          <p:cNvSpPr>
            <a:spLocks noGrp="1"/>
          </p:cNvSpPr>
          <p:nvPr>
            <p:ph type="dt" sz="half" idx="10"/>
          </p:nvPr>
        </p:nvSpPr>
        <p:spPr/>
        <p:txBody>
          <a:bodyPr/>
          <a:lstStyle/>
          <a:p>
            <a:fld id="{8DDB8ED6-863A-4DE7-A71A-FAD6BA4F75D4}" type="datetime1">
              <a:rPr lang="da-DK" smtClean="0"/>
              <a:t>22-09-2022</a:t>
            </a:fld>
            <a:r>
              <a:rPr lang="da-DK"/>
              <a:t>27-06-2019</a:t>
            </a:r>
            <a:endParaRPr lang="da-DK" dirty="0"/>
          </a:p>
        </p:txBody>
      </p:sp>
      <p:sp>
        <p:nvSpPr>
          <p:cNvPr id="4" name="Title 1">
            <a:extLst>
              <a:ext uri="{FF2B5EF4-FFF2-40B4-BE49-F238E27FC236}">
                <a16:creationId xmlns:a16="http://schemas.microsoft.com/office/drawing/2014/main" id="{E874FE55-8C57-42C2-B998-634C51E0CD12}"/>
              </a:ext>
            </a:extLst>
          </p:cNvPr>
          <p:cNvSpPr txBox="1">
            <a:spLocks/>
          </p:cNvSpPr>
          <p:nvPr/>
        </p:nvSpPr>
        <p:spPr bwMode="auto">
          <a:xfrm>
            <a:off x="315913" y="499080"/>
            <a:ext cx="11557000" cy="609398"/>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l" rtl="0" eaLnBrk="1" fontAlgn="base" hangingPunct="1">
              <a:lnSpc>
                <a:spcPct val="90000"/>
              </a:lnSpc>
              <a:spcBef>
                <a:spcPct val="0"/>
              </a:spcBef>
              <a:spcAft>
                <a:spcPct val="0"/>
              </a:spcAft>
              <a:defRPr sz="6000" b="1" cap="all" baseline="0">
                <a:solidFill>
                  <a:schemeClr val="bg1"/>
                </a:solidFill>
                <a:latin typeface="AU Passata Light" panose="020B0303030902030804" pitchFamily="34" charset="0"/>
                <a:ea typeface="+mj-ea"/>
                <a:cs typeface="+mj-cs"/>
              </a:defRPr>
            </a:lvl1pPr>
            <a:lvl2pPr algn="l" rtl="0" eaLnBrk="1" fontAlgn="base" hangingPunct="1">
              <a:lnSpc>
                <a:spcPct val="83000"/>
              </a:lnSpc>
              <a:spcBef>
                <a:spcPct val="0"/>
              </a:spcBef>
              <a:spcAft>
                <a:spcPct val="0"/>
              </a:spcAft>
              <a:defRPr sz="4000">
                <a:solidFill>
                  <a:schemeClr val="bg2"/>
                </a:solidFill>
                <a:latin typeface="AU Passata" pitchFamily="34" charset="0"/>
              </a:defRPr>
            </a:lvl2pPr>
            <a:lvl3pPr algn="l" rtl="0" eaLnBrk="1" fontAlgn="base" hangingPunct="1">
              <a:lnSpc>
                <a:spcPct val="83000"/>
              </a:lnSpc>
              <a:spcBef>
                <a:spcPct val="0"/>
              </a:spcBef>
              <a:spcAft>
                <a:spcPct val="0"/>
              </a:spcAft>
              <a:defRPr sz="4000">
                <a:solidFill>
                  <a:schemeClr val="bg2"/>
                </a:solidFill>
                <a:latin typeface="AU Passata" pitchFamily="34" charset="0"/>
              </a:defRPr>
            </a:lvl3pPr>
            <a:lvl4pPr algn="l" rtl="0" eaLnBrk="1" fontAlgn="base" hangingPunct="1">
              <a:lnSpc>
                <a:spcPct val="83000"/>
              </a:lnSpc>
              <a:spcBef>
                <a:spcPct val="0"/>
              </a:spcBef>
              <a:spcAft>
                <a:spcPct val="0"/>
              </a:spcAft>
              <a:defRPr sz="4000">
                <a:solidFill>
                  <a:schemeClr val="bg2"/>
                </a:solidFill>
                <a:latin typeface="AU Passata" pitchFamily="34" charset="0"/>
              </a:defRPr>
            </a:lvl4pPr>
            <a:lvl5pPr algn="l" rtl="0" eaLnBrk="1" fontAlgn="base" hangingPunct="1">
              <a:lnSpc>
                <a:spcPct val="83000"/>
              </a:lnSpc>
              <a:spcBef>
                <a:spcPct val="0"/>
              </a:spcBef>
              <a:spcAft>
                <a:spcPct val="0"/>
              </a:spcAft>
              <a:defRPr sz="4000">
                <a:solidFill>
                  <a:schemeClr val="bg2"/>
                </a:solidFill>
                <a:latin typeface="AU Passata" pitchFamily="34" charset="0"/>
              </a:defRPr>
            </a:lvl5pPr>
            <a:lvl6pPr marL="457200" algn="l" rtl="0" eaLnBrk="1" fontAlgn="base" hangingPunct="1">
              <a:lnSpc>
                <a:spcPct val="83000"/>
              </a:lnSpc>
              <a:spcBef>
                <a:spcPct val="0"/>
              </a:spcBef>
              <a:spcAft>
                <a:spcPct val="0"/>
              </a:spcAft>
              <a:defRPr sz="4000">
                <a:solidFill>
                  <a:schemeClr val="bg2"/>
                </a:solidFill>
                <a:latin typeface="AU Passata" pitchFamily="34" charset="0"/>
              </a:defRPr>
            </a:lvl6pPr>
            <a:lvl7pPr marL="914400" algn="l" rtl="0" eaLnBrk="1" fontAlgn="base" hangingPunct="1">
              <a:lnSpc>
                <a:spcPct val="83000"/>
              </a:lnSpc>
              <a:spcBef>
                <a:spcPct val="0"/>
              </a:spcBef>
              <a:spcAft>
                <a:spcPct val="0"/>
              </a:spcAft>
              <a:defRPr sz="4000">
                <a:solidFill>
                  <a:schemeClr val="bg2"/>
                </a:solidFill>
                <a:latin typeface="AU Passata" pitchFamily="34" charset="0"/>
              </a:defRPr>
            </a:lvl7pPr>
            <a:lvl8pPr marL="1371600" algn="l" rtl="0" eaLnBrk="1" fontAlgn="base" hangingPunct="1">
              <a:lnSpc>
                <a:spcPct val="83000"/>
              </a:lnSpc>
              <a:spcBef>
                <a:spcPct val="0"/>
              </a:spcBef>
              <a:spcAft>
                <a:spcPct val="0"/>
              </a:spcAft>
              <a:defRPr sz="4000">
                <a:solidFill>
                  <a:schemeClr val="bg2"/>
                </a:solidFill>
                <a:latin typeface="AU Passata" pitchFamily="34" charset="0"/>
              </a:defRPr>
            </a:lvl8pPr>
            <a:lvl9pPr marL="1828800" algn="l" rtl="0" eaLnBrk="1" fontAlgn="base" hangingPunct="1">
              <a:lnSpc>
                <a:spcPct val="83000"/>
              </a:lnSpc>
              <a:spcBef>
                <a:spcPct val="0"/>
              </a:spcBef>
              <a:spcAft>
                <a:spcPct val="0"/>
              </a:spcAft>
              <a:defRPr sz="4000">
                <a:solidFill>
                  <a:schemeClr val="bg2"/>
                </a:solidFill>
                <a:latin typeface="AU Passata" pitchFamily="34" charset="0"/>
              </a:defRPr>
            </a:lvl9pPr>
          </a:lstStyle>
          <a:p>
            <a:r>
              <a:rPr lang="da-DK" sz="4400" kern="0" dirty="0">
                <a:latin typeface="AU Passata Light"/>
              </a:rPr>
              <a:t>VI SKAL RESPEKTERE HINANDEN</a:t>
            </a:r>
            <a:endParaRPr lang="da-DK" sz="4400" b="0" kern="0" dirty="0">
              <a:latin typeface="AU Passata Light"/>
            </a:endParaRPr>
          </a:p>
        </p:txBody>
      </p:sp>
      <p:sp>
        <p:nvSpPr>
          <p:cNvPr id="5" name="Tekstfelt 4">
            <a:extLst>
              <a:ext uri="{FF2B5EF4-FFF2-40B4-BE49-F238E27FC236}">
                <a16:creationId xmlns:a16="http://schemas.microsoft.com/office/drawing/2014/main" id="{CEDE59DB-E62F-4C0C-AFAC-7CCD0939DEC2}"/>
              </a:ext>
            </a:extLst>
          </p:cNvPr>
          <p:cNvSpPr txBox="1"/>
          <p:nvPr/>
        </p:nvSpPr>
        <p:spPr>
          <a:xfrm>
            <a:off x="477788" y="1412776"/>
            <a:ext cx="5208798" cy="1754326"/>
          </a:xfrm>
          <a:prstGeom prst="rect">
            <a:avLst/>
          </a:prstGeom>
          <a:noFill/>
        </p:spPr>
        <p:txBody>
          <a:bodyPr wrap="none" lIns="0" tIns="0" rIns="0" bIns="0" rtlCol="0">
            <a:spAutoFit/>
          </a:bodyPr>
          <a:lstStyle/>
          <a:p>
            <a:pPr>
              <a:lnSpc>
                <a:spcPct val="95000"/>
              </a:lnSpc>
            </a:pPr>
            <a:r>
              <a:rPr lang="da-DK" sz="2000" dirty="0">
                <a:solidFill>
                  <a:schemeClr val="bg1"/>
                </a:solidFill>
                <a:latin typeface="+mn-lt"/>
              </a:rPr>
              <a:t>Find siden </a:t>
            </a:r>
            <a:r>
              <a:rPr lang="da-DK" sz="2000" b="1" dirty="0">
                <a:solidFill>
                  <a:schemeClr val="bg1"/>
                </a:solidFill>
                <a:latin typeface="+mn-lt"/>
              </a:rPr>
              <a:t>Vi siger fra </a:t>
            </a:r>
            <a:r>
              <a:rPr lang="da-DK" sz="2000" dirty="0">
                <a:solidFill>
                  <a:schemeClr val="bg1"/>
                </a:solidFill>
                <a:latin typeface="+mn-lt"/>
              </a:rPr>
              <a:t>inde på din studieportal:</a:t>
            </a:r>
          </a:p>
          <a:p>
            <a:pPr marL="952393" lvl="1" indent="-342900">
              <a:lnSpc>
                <a:spcPct val="95000"/>
              </a:lnSpc>
              <a:buFont typeface="Symbol" panose="05050102010706020507" pitchFamily="18" charset="2"/>
              <a:buChar char=""/>
            </a:pPr>
            <a:r>
              <a:rPr lang="da-DK" sz="2000" dirty="0">
                <a:solidFill>
                  <a:schemeClr val="bg1"/>
                </a:solidFill>
                <a:latin typeface="+mn-lt"/>
              </a:rPr>
              <a:t>Studerende.au.dk/datalogi</a:t>
            </a:r>
            <a:endParaRPr lang="da-DK" sz="2000" dirty="0">
              <a:solidFill>
                <a:srgbClr val="FF0000"/>
              </a:solidFill>
              <a:latin typeface="+mn-lt"/>
            </a:endParaRPr>
          </a:p>
          <a:p>
            <a:pPr marL="1561887" lvl="2" indent="-342900">
              <a:lnSpc>
                <a:spcPct val="95000"/>
              </a:lnSpc>
              <a:buFont typeface="Symbol" panose="05050102010706020507" pitchFamily="18" charset="2"/>
              <a:buChar char=""/>
            </a:pPr>
            <a:r>
              <a:rPr lang="da-DK" sz="2000" b="1" dirty="0">
                <a:solidFill>
                  <a:schemeClr val="bg1"/>
                </a:solidFill>
                <a:latin typeface="+mn-lt"/>
              </a:rPr>
              <a:t>Studievejledning</a:t>
            </a:r>
          </a:p>
          <a:p>
            <a:pPr marL="2171380" lvl="3" indent="-342900">
              <a:lnSpc>
                <a:spcPct val="95000"/>
              </a:lnSpc>
              <a:buFont typeface="Symbol" panose="05050102010706020507" pitchFamily="18" charset="2"/>
              <a:buChar char=""/>
            </a:pPr>
            <a:r>
              <a:rPr lang="da-DK" sz="2000" b="1" dirty="0">
                <a:solidFill>
                  <a:schemeClr val="bg1"/>
                </a:solidFill>
                <a:latin typeface="+mn-lt"/>
              </a:rPr>
              <a:t>Vi siger fra</a:t>
            </a:r>
          </a:p>
          <a:p>
            <a:pPr marL="952393" lvl="1" indent="-342900">
              <a:lnSpc>
                <a:spcPct val="95000"/>
              </a:lnSpc>
              <a:buFont typeface="Symbol" panose="05050102010706020507" pitchFamily="18" charset="2"/>
              <a:buChar char=""/>
            </a:pPr>
            <a:endParaRPr lang="da-DK" sz="2000" dirty="0">
              <a:solidFill>
                <a:schemeClr val="bg1"/>
              </a:solidFill>
              <a:latin typeface="+mn-lt"/>
            </a:endParaRPr>
          </a:p>
          <a:p>
            <a:pPr>
              <a:lnSpc>
                <a:spcPct val="95000"/>
              </a:lnSpc>
            </a:pPr>
            <a:endParaRPr lang="da-DK" sz="2000" dirty="0">
              <a:solidFill>
                <a:schemeClr val="bg1"/>
              </a:solidFill>
              <a:latin typeface="+mn-lt"/>
            </a:endParaRPr>
          </a:p>
        </p:txBody>
      </p:sp>
      <p:sp>
        <p:nvSpPr>
          <p:cNvPr id="6" name="Tekstfelt 5">
            <a:extLst>
              <a:ext uri="{FF2B5EF4-FFF2-40B4-BE49-F238E27FC236}">
                <a16:creationId xmlns:a16="http://schemas.microsoft.com/office/drawing/2014/main" id="{255EB1BF-884C-4F76-891A-BC2368B10AA6}"/>
              </a:ext>
            </a:extLst>
          </p:cNvPr>
          <p:cNvSpPr txBox="1"/>
          <p:nvPr/>
        </p:nvSpPr>
        <p:spPr>
          <a:xfrm>
            <a:off x="3718148" y="3544704"/>
            <a:ext cx="4752527" cy="584775"/>
          </a:xfrm>
          <a:prstGeom prst="rect">
            <a:avLst/>
          </a:prstGeom>
          <a:noFill/>
        </p:spPr>
        <p:txBody>
          <a:bodyPr wrap="square" lIns="0" tIns="0" rIns="0" bIns="0" rtlCol="0" anchor="t">
            <a:spAutoFit/>
          </a:bodyPr>
          <a:lstStyle/>
          <a:p>
            <a:pPr algn="ctr">
              <a:lnSpc>
                <a:spcPct val="95000"/>
              </a:lnSpc>
            </a:pPr>
            <a:r>
              <a:rPr lang="da-DK" sz="2000" dirty="0">
                <a:solidFill>
                  <a:schemeClr val="bg1"/>
                </a:solidFill>
                <a:latin typeface="+mn-lt"/>
              </a:rPr>
              <a:t>I får 2 minutter til at læse den første tekst ned til </a:t>
            </a:r>
            <a:r>
              <a:rPr lang="da-DK" sz="2000" i="1" dirty="0">
                <a:solidFill>
                  <a:schemeClr val="bg1"/>
                </a:solidFill>
                <a:latin typeface="+mn-lt"/>
              </a:rPr>
              <a:t>Andre muligheder for hjælp</a:t>
            </a:r>
          </a:p>
        </p:txBody>
      </p:sp>
    </p:spTree>
    <p:extLst>
      <p:ext uri="{BB962C8B-B14F-4D97-AF65-F5344CB8AC3E}">
        <p14:creationId xmlns:p14="http://schemas.microsoft.com/office/powerpoint/2010/main" val="7438245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MPLAFYSLIDEID" val="636235437374745988"/>
</p:tagLst>
</file>

<file path=ppt/tags/tag2.xml><?xml version="1.0" encoding="utf-8"?>
<p:tagLst xmlns:a="http://schemas.openxmlformats.org/drawingml/2006/main" xmlns:r="http://schemas.openxmlformats.org/officeDocument/2006/relationships" xmlns:p="http://schemas.openxmlformats.org/presentationml/2006/main">
  <p:tag name="TEMPLAFYSLIDEID" val="636235437375566864"/>
</p:tagLst>
</file>

<file path=ppt/theme/theme1.xml><?xml version="1.0" encoding="utf-8"?>
<a:theme xmlns:a="http://schemas.openxmlformats.org/drawingml/2006/main" name="AU 16:9">
  <a:themeElements>
    <a:clrScheme name="03 AU Lightblue">
      <a:dk1>
        <a:srgbClr val="000000"/>
      </a:dk1>
      <a:lt1>
        <a:srgbClr val="FFFFFF"/>
      </a:lt1>
      <a:dk2>
        <a:srgbClr val="003E5C"/>
      </a:dk2>
      <a:lt2>
        <a:srgbClr val="003E5C"/>
      </a:lt2>
      <a:accent1>
        <a:srgbClr val="0A1449"/>
      </a:accent1>
      <a:accent2>
        <a:srgbClr val="183D83"/>
      </a:accent2>
      <a:accent3>
        <a:srgbClr val="87D1F4"/>
      </a:accent3>
      <a:accent4>
        <a:srgbClr val="33525F"/>
      </a:accent4>
      <a:accent5>
        <a:srgbClr val="548195"/>
      </a:accent5>
      <a:accent6>
        <a:srgbClr val="C6C6C6"/>
      </a:accent6>
      <a:hlink>
        <a:srgbClr val="03428E"/>
      </a:hlink>
      <a:folHlink>
        <a:srgbClr val="03428E"/>
      </a:folHlink>
    </a:clrScheme>
    <a:fontScheme name="AU Passata">
      <a:majorFont>
        <a:latin typeface="AU Passata"/>
        <a:ea typeface=""/>
        <a:cs typeface=""/>
      </a:majorFont>
      <a:minorFont>
        <a:latin typeface="AU Passat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778" cap="flat" cmpd="sng" algn="ctr">
          <a:solidFill>
            <a:schemeClr val="accent2"/>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noAutofit/>
      </a:bodyPr>
      <a:lstStyle>
        <a:defPPr marL="0" marR="0" indent="0" algn="l" defTabSz="914400" rtl="0" eaLnBrk="1" fontAlgn="base" latinLnBrk="0" hangingPunct="1">
          <a:lnSpc>
            <a:spcPct val="95000"/>
          </a:lnSpc>
          <a:spcBef>
            <a:spcPct val="0"/>
          </a:spcBef>
          <a:spcAft>
            <a:spcPct val="0"/>
          </a:spcAft>
          <a:buClrTx/>
          <a:buSzTx/>
          <a:buFont typeface="AU Passata" pitchFamily="34" charset="0"/>
          <a:buNone/>
          <a:tabLst/>
          <a:defRPr kumimoji="0" sz="1600" b="0" i="0" u="none" strike="noStrike" cap="none" normalizeH="0" baseline="0" dirty="0" err="1">
            <a:ln>
              <a:noFill/>
            </a:ln>
            <a:solidFill>
              <a:schemeClr val="bg1"/>
            </a:solidFill>
            <a:effectLst/>
            <a:latin typeface="AU Passata" pitchFamily="34" charset="0"/>
          </a:defRPr>
        </a:defPPr>
      </a:lstStyle>
    </a:spDef>
    <a:lnDef>
      <a:spPr bwMode="auto">
        <a:xfrm>
          <a:off x="0" y="0"/>
          <a:ext cx="1" cy="1"/>
        </a:xfrm>
        <a:custGeom>
          <a:avLst/>
          <a:gdLst/>
          <a:ahLst/>
          <a:cxnLst/>
          <a:rect l="0" t="0" r="0" b="0"/>
          <a:pathLst/>
        </a:custGeom>
        <a:solidFill>
          <a:schemeClr val="accent2"/>
        </a:solidFill>
        <a:ln w="1778" cap="flat" cmpd="sng" algn="ctr">
          <a:solidFill>
            <a:schemeClr val="accent2"/>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ts val="3600"/>
          </a:lnSpc>
          <a:spcBef>
            <a:spcPct val="0"/>
          </a:spcBef>
          <a:spcAft>
            <a:spcPct val="0"/>
          </a:spcAft>
          <a:buClrTx/>
          <a:buSzTx/>
          <a:buFont typeface="AU Passata" pitchFamily="34" charset="0"/>
          <a:buNone/>
          <a:tabLst/>
          <a:defRPr kumimoji="0" lang="en-US" sz="3600" b="0" i="0" u="none" strike="noStrike" cap="none" normalizeH="0" baseline="0">
            <a:ln>
              <a:noFill/>
            </a:ln>
            <a:solidFill>
              <a:schemeClr val="tx1"/>
            </a:solidFill>
            <a:effectLst/>
            <a:latin typeface="AU Passata" pitchFamily="34" charset="0"/>
          </a:defRPr>
        </a:defPPr>
      </a:lstStyle>
    </a:lnDef>
    <a:txDef>
      <a:spPr>
        <a:noFill/>
      </a:spPr>
      <a:bodyPr wrap="square" lIns="0" tIns="0" rIns="0" bIns="0" rtlCol="0">
        <a:spAutoFit/>
      </a:bodyPr>
      <a:lstStyle>
        <a:defPPr>
          <a:lnSpc>
            <a:spcPct val="95000"/>
          </a:lnSpc>
          <a:defRPr sz="1600" dirty="0">
            <a:latin typeface="+mn-lt"/>
          </a:defRPr>
        </a:defPPr>
      </a:lstStyle>
    </a:txDef>
  </a:objectDefaults>
  <a:extraClrSchemeLst/>
  <a:extLst>
    <a:ext uri="{05A4C25C-085E-4340-85A3-A5531E510DB2}">
      <thm15:themeFamily xmlns:thm15="http://schemas.microsoft.com/office/thememl/2012/main" name="AU PowerPoint Template 16-9.potx" id="{7A6F7BDC-B87C-43B1-A03F-8FC29EB8E4AA}" vid="{0342C178-0357-4DD1-B9D7-A15D067ACA9C}"/>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CC1C90F11489F54FA0A2BBBA44EB14C0" ma:contentTypeVersion="6" ma:contentTypeDescription="Opret et nyt dokument." ma:contentTypeScope="" ma:versionID="a809fe6f960b05dcf79eaf2ee80547fe">
  <xsd:schema xmlns:xsd="http://www.w3.org/2001/XMLSchema" xmlns:xs="http://www.w3.org/2001/XMLSchema" xmlns:p="http://schemas.microsoft.com/office/2006/metadata/properties" xmlns:ns2="3046c1a9-f4e9-4662-817b-788b7b7232f1" xmlns:ns3="a6663ccf-d1d2-4c6a-8f07-b44be42cf5d5" targetNamespace="http://schemas.microsoft.com/office/2006/metadata/properties" ma:root="true" ma:fieldsID="99c6673f712ba32eabb67dd1c5d4c6c9" ns2:_="" ns3:_="">
    <xsd:import namespace="3046c1a9-f4e9-4662-817b-788b7b7232f1"/>
    <xsd:import namespace="a6663ccf-d1d2-4c6a-8f07-b44be42cf5d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046c1a9-f4e9-4662-817b-788b7b7232f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6663ccf-d1d2-4c6a-8f07-b44be42cf5d5" elementFormDefault="qualified">
    <xsd:import namespace="http://schemas.microsoft.com/office/2006/documentManagement/types"/>
    <xsd:import namespace="http://schemas.microsoft.com/office/infopath/2007/PartnerControls"/>
    <xsd:element name="SharedWithUsers" ma:index="12"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lt med detaljer"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D2E57FC-F5B2-48B5-B3C3-E126E06A99AE}">
  <ds:schemaRefs>
    <ds:schemaRef ds:uri="http://www.w3.org/XML/1998/namespace"/>
    <ds:schemaRef ds:uri="http://purl.org/dc/dcmitype/"/>
    <ds:schemaRef ds:uri="http://purl.org/dc/elements/1.1/"/>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a6663ccf-d1d2-4c6a-8f07-b44be42cf5d5"/>
    <ds:schemaRef ds:uri="3046c1a9-f4e9-4662-817b-788b7b7232f1"/>
    <ds:schemaRef ds:uri="http://purl.org/dc/terms/"/>
  </ds:schemaRefs>
</ds:datastoreItem>
</file>

<file path=customXml/itemProps2.xml><?xml version="1.0" encoding="utf-8"?>
<ds:datastoreItem xmlns:ds="http://schemas.openxmlformats.org/officeDocument/2006/customXml" ds:itemID="{AAD527D0-DEAE-49B6-96D4-AEC756B11AA0}">
  <ds:schemaRefs>
    <ds:schemaRef ds:uri="http://schemas.microsoft.com/sharepoint/v3/contenttype/forms"/>
  </ds:schemaRefs>
</ds:datastoreItem>
</file>

<file path=customXml/itemProps3.xml><?xml version="1.0" encoding="utf-8"?>
<ds:datastoreItem xmlns:ds="http://schemas.openxmlformats.org/officeDocument/2006/customXml" ds:itemID="{34F477AA-CE6F-42B8-BAD9-30C7953A1D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046c1a9-f4e9-4662-817b-788b7b7232f1"/>
    <ds:schemaRef ds:uri="a6663ccf-d1d2-4c6a-8f07-b44be42cf5d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2738</Words>
  <Application>Microsoft Office PowerPoint</Application>
  <PresentationFormat>Brugerdefineret</PresentationFormat>
  <Paragraphs>429</Paragraphs>
  <Slides>28</Slides>
  <Notes>26</Notes>
  <HiddenSlides>1</HiddenSlides>
  <MMClips>0</MMClips>
  <ScaleCrop>false</ScaleCrop>
  <HeadingPairs>
    <vt:vector size="6" baseType="variant">
      <vt:variant>
        <vt:lpstr>Benyttede skrifttyper</vt:lpstr>
      </vt:variant>
      <vt:variant>
        <vt:i4>11</vt:i4>
      </vt:variant>
      <vt:variant>
        <vt:lpstr>Tema</vt:lpstr>
      </vt:variant>
      <vt:variant>
        <vt:i4>1</vt:i4>
      </vt:variant>
      <vt:variant>
        <vt:lpstr>Slidetitler</vt:lpstr>
      </vt:variant>
      <vt:variant>
        <vt:i4>28</vt:i4>
      </vt:variant>
    </vt:vector>
  </HeadingPairs>
  <TitlesOfParts>
    <vt:vector size="40" baseType="lpstr">
      <vt:lpstr>Wingdings,Sans-Serif</vt:lpstr>
      <vt:lpstr>Symbol</vt:lpstr>
      <vt:lpstr>Wingdings 3</vt:lpstr>
      <vt:lpstr>AU Passata Light</vt:lpstr>
      <vt:lpstr>Wingdings</vt:lpstr>
      <vt:lpstr>AU Passata</vt:lpstr>
      <vt:lpstr>Arial,Sans-Serif</vt:lpstr>
      <vt:lpstr>Georgia</vt:lpstr>
      <vt:lpstr>Arial</vt:lpstr>
      <vt:lpstr>Calibri</vt:lpstr>
      <vt:lpstr>AU Peto</vt:lpstr>
      <vt:lpstr>AU 16:9</vt:lpstr>
      <vt:lpstr>Studievejledning datalogi og IT-produktudvikling</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 opfordre til to oplæg</dc:title>
  <dc:creator/>
  <cp:lastModifiedBy/>
  <cp:revision>1112</cp:revision>
  <dcterms:modified xsi:type="dcterms:W3CDTF">2022-09-22T07:23:30Z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luginDependencies_0">
    <vt:lpwstr>{"635926855539746206:636045261152541358":[{"dependencyType":"DataSource","dependencyId":":","dependencyVersion":null},{"dependencyType":"DataSource","dependencyId":":","dependencyVersion":null},{"dependencyType":"DataSource","dependencyId":":","dependency</vt:lpwstr>
  </property>
  <property fmtid="{D5CDD505-2E9C-101B-9397-08002B2CF9AE}" pid="3" name="PluginDependencies_1">
    <vt:lpwstr>Version":null},{"dependencyType":"DataSource","dependencyId":":","dependencyVersion":null},{"dependencyType":"DataSource","dependencyId":":","dependencyVersion":null},{"dependencyType":"DataSource","dependencyId":":","dependencyVersion":null},{"dependency</vt:lpwstr>
  </property>
  <property fmtid="{D5CDD505-2E9C-101B-9397-08002B2CF9AE}" pid="4" name="PluginDependencies_2">
    <vt:lpwstr>Type":"DataSource","dependencyId":":","dependencyVersion":null},{"dependencyType":"DataSource","dependencyId":":","dependencyVersion":null},{"dependencyType":"DataSource","dependencyId":":","dependencyVersion":null},{"dependencyType":"DataSource","depende</vt:lpwstr>
  </property>
  <property fmtid="{D5CDD505-2E9C-101B-9397-08002B2CF9AE}" pid="5" name="PluginDependencies_3">
    <vt:lpwstr>ncyId":":","dependencyVersion":null},{"dependencyType":"DataSource","dependencyId":":","dependencyVersion":null},{"dependencyType":"DataSource","dependencyId":":","dependencyVersion":null},{"dependencyType":"DataSource","dependencyId":":","dependencyVersi</vt:lpwstr>
  </property>
  <property fmtid="{D5CDD505-2E9C-101B-9397-08002B2CF9AE}" pid="6" name="PluginDependencies_4">
    <vt:lpwstr>on":null},{"dependencyType":"DataSource","dependencyId":":","dependencyVersion":null},{"dependencyType":"DataSource","dependencyId":":","dependencyVersion":null},{"dependencyType":"DataSource","dependencyId":":","dependencyVersion":null},{"dependencyType"</vt:lpwstr>
  </property>
  <property fmtid="{D5CDD505-2E9C-101B-9397-08002B2CF9AE}" pid="7" name="PluginDependencies_5">
    <vt:lpwstr>:"DataSource","dependencyId":":","dependencyVersion":null},{"dependencyType":"DataSource","dependencyId":":","dependencyVersion":null},{"dependencyType":"DataSource","dependencyId":":","dependencyVersion":null},{"dependencyType":"DataSource","dependencyId</vt:lpwstr>
  </property>
  <property fmtid="{D5CDD505-2E9C-101B-9397-08002B2CF9AE}" pid="8" name="PluginDependencies_6">
    <vt:lpwstr>":":","dependencyVersion":null},{"dependencyType":"DataSource","dependencyId":":","dependencyVersion":null},{"dependencyType":"DataSource","dependencyId":":","dependencyVersion":null},{"dependencyType":"DataSource","dependencyId":":","dependencyVersion":n</vt:lpwstr>
  </property>
  <property fmtid="{D5CDD505-2E9C-101B-9397-08002B2CF9AE}" pid="9" name="PluginDependencies_7">
    <vt:lpwstr>ull},{"dependencyType":"DataSource","dependencyId":":","dependencyVersion":null},{"dependencyType":"DataSource","dependencyId":":","dependencyVersion":null},{"dependencyType":"DataSource","dependencyId":":","dependencyVersion":null},{"dependencyType":"Dat</vt:lpwstr>
  </property>
  <property fmtid="{D5CDD505-2E9C-101B-9397-08002B2CF9AE}" pid="10" name="PluginDependencies_8">
    <vt:lpwstr>aSource","dependencyId":":","dependencyVersion":null},{"dependencyType":"DataSource","dependencyId":":","dependencyVersion":null},{"dependencyType":"DataSource","dependencyId":":","dependencyVersion":null},{"dependencyType":"DataSource","dependencyId":":"</vt:lpwstr>
  </property>
  <property fmtid="{D5CDD505-2E9C-101B-9397-08002B2CF9AE}" pid="11" name="PluginDependencies_9">
    <vt:lpwstr>,"dependencyVersion":null},{"dependencyType":"DataSource","dependencyId":":","dependencyVersion":null},{"dependencyType":"DataSource","dependencyId":":","dependencyVersion":null},{"dependencyType":"DataSource","dependencyId":":","dependencyVersion":null},</vt:lpwstr>
  </property>
  <property fmtid="{D5CDD505-2E9C-101B-9397-08002B2CF9AE}" pid="12" name="PluginDependencies_10">
    <vt:lpwstr>{"dependencyType":"DataSource","dependencyId":":","dependencyVersion":null},{"dependencyType":"DataSource","dependencyId":":","dependencyVersion":null},{"dependencyType":"DataSource","dependencyId":":","dependencyVersion":null},{"dependencyType":"DataSour</vt:lpwstr>
  </property>
  <property fmtid="{D5CDD505-2E9C-101B-9397-08002B2CF9AE}" pid="13" name="PluginDependencies_11">
    <vt:lpwstr>ce","dependencyId":":","dependencyVersion":null},{"dependencyType":"DataSource","dependencyId":":","dependencyVersion":null},{"dependencyType":"DataSource","dependencyId":":","dependencyVersion":null},{"dependencyType":"DataSource","dependencyId":":","dep</vt:lpwstr>
  </property>
  <property fmtid="{D5CDD505-2E9C-101B-9397-08002B2CF9AE}" pid="14" name="PluginDependencies_12">
    <vt:lpwstr>endencyVersion":null},{"dependencyType":"DataSource","dependencyId":":","dependencyVersion":null},{"dependencyType":"DataSource","dependencyId":":","dependencyVersion":null},{"dependencyType":"DataSource","dependencyId":":","dependencyVersion":null},{"dep</vt:lpwstr>
  </property>
  <property fmtid="{D5CDD505-2E9C-101B-9397-08002B2CF9AE}" pid="15" name="PluginDependencies_13">
    <vt:lpwstr>endencyType":"DataSource","dependencyId":":","dependencyVersion":null},{"dependencyType":"DataSource","dependencyId":":","dependencyVersion":null},{"dependencyType":"DataSource","dependencyId":":","dependencyVersion":null},{"dependencyType":"DataSource","</vt:lpwstr>
  </property>
  <property fmtid="{D5CDD505-2E9C-101B-9397-08002B2CF9AE}" pid="16" name="PluginDependencies_14">
    <vt:lpwstr>dependencyId":":","dependencyVersion":null},{"dependencyType":"DataSource","dependencyId":":","dependencyVersion":null},{"dependencyType":"DataSource","dependencyId":":","dependencyVersion":null},{"dependencyType":"DataSource","dependencyId":":","dependen</vt:lpwstr>
  </property>
  <property fmtid="{D5CDD505-2E9C-101B-9397-08002B2CF9AE}" pid="17" name="PluginDependencies_15">
    <vt:lpwstr>cyVersion":null},{"dependencyType":"DataSource","dependencyId":":","dependencyVersion":null},{"dependencyType":"DataSource","dependencyId":":","dependencyVersion":null},{"dependencyType":"DataSource","dependencyId":":","dependencyVersion":null},{"dependen</vt:lpwstr>
  </property>
  <property fmtid="{D5CDD505-2E9C-101B-9397-08002B2CF9AE}" pid="18" name="PluginDependencies_16">
    <vt:lpwstr>cyType":"DataSource","dependencyId":":","dependencyVersion":null},{"dependencyType":"DataSource","dependencyId":":","dependencyVersion":null},{"dependencyType":"DataSource","dependencyId":":","dependencyVersion":null},{"dependencyType":"DataSource","depen</vt:lpwstr>
  </property>
  <property fmtid="{D5CDD505-2E9C-101B-9397-08002B2CF9AE}" pid="19" name="PluginDependencies_17">
    <vt:lpwstr>dencyId":":","dependencyVersion":null},{"dependencyType":"DataSource","dependencyId":":","dependencyVersion":null},{"dependencyType":"DataSource","dependencyId":":","dependencyVersion":null},{"dependencyType":"DataSource","dependencyId":":","dependencyVer</vt:lpwstr>
  </property>
  <property fmtid="{D5CDD505-2E9C-101B-9397-08002B2CF9AE}" pid="20" name="PluginDependencies_18">
    <vt:lpwstr>sion":null},{"dependencyType":"DataSource","dependencyId":":","dependencyVersion":null},{"dependencyType":"DataSource","dependencyId":":","dependencyVersion":null},{"dependencyType":"DataSource","dependencyId":":","dependencyVersion":null},{"dependencyTyp</vt:lpwstr>
  </property>
  <property fmtid="{D5CDD505-2E9C-101B-9397-08002B2CF9AE}" pid="21" name="PluginDependencies_19">
    <vt:lpwstr>e":"DataSource","dependencyId":":","dependencyVersion":null},{"dependencyType":"DataSource","dependencyId":":","dependencyVersion":null},{"dependencyType":"DataSource","dependencyId":":","dependencyVersion":null},{"dependencyType":"DataSource","dependency</vt:lpwstr>
  </property>
  <property fmtid="{D5CDD505-2E9C-101B-9397-08002B2CF9AE}" pid="22" name="PluginDependencies_20">
    <vt:lpwstr>Id":":","dependencyVersion":null},{"dependencyType":"DataSource","dependencyId":":","dependencyVersion":null},{"dependencyType":"DataSource","dependencyId":":","dependencyVersion":null},{"dependencyType":"DataSource","dependencyId":":","dependencyVersion"</vt:lpwstr>
  </property>
  <property fmtid="{D5CDD505-2E9C-101B-9397-08002B2CF9AE}" pid="23" name="PluginDependencies_21">
    <vt:lpwstr>:null},{"dependencyType":"DataSource","dependencyId":":","dependencyVersion":null},{"dependencyType":"DataSource","dependencyId":":","dependencyVersion":null},{"dependencyType":"DataSource","dependencyId":":","dependencyVersion":null},{"dependencyType":"D</vt:lpwstr>
  </property>
  <property fmtid="{D5CDD505-2E9C-101B-9397-08002B2CF9AE}" pid="24" name="PluginDependencies_22">
    <vt:lpwstr>ataSource","dependencyId":":","dependencyVersion":null},{"dependencyType":"DataSource","dependencyId":":","dependencyVersion":null},{"dependencyType":"DataSource","dependencyId":":","dependencyVersion":null},{"dependencyType":"DataSource","dependencyId":"</vt:lpwstr>
  </property>
  <property fmtid="{D5CDD505-2E9C-101B-9397-08002B2CF9AE}" pid="25" name="PluginDependencies_23">
    <vt:lpwstr>:","dependencyVersion":null},{"dependencyType":"DataSource","dependencyId":":","dependencyVersion":null},{"dependencyType":"DataSource","dependencyId":":","dependencyVersion":null},{"dependencyType":"DataSource","dependencyId":":","dependencyVersion":null</vt:lpwstr>
  </property>
  <property fmtid="{D5CDD505-2E9C-101B-9397-08002B2CF9AE}" pid="26" name="PluginDependencies_24">
    <vt:lpwstr>},{"dependencyType":"DataSource","dependencyId":":","dependencyVersion":null},{"dependencyType":"DataSource","dependencyId":":","dependencyVersion":null},{"dependencyType":"DataSource","dependencyId":":","dependencyVersion":null},{"dependencyType":"DataSo</vt:lpwstr>
  </property>
  <property fmtid="{D5CDD505-2E9C-101B-9397-08002B2CF9AE}" pid="27" name="PluginDependencies_25">
    <vt:lpwstr>urce","dependencyId":":","dependencyVersion":null},{"dependencyType":"DataSource","dependencyId":":","dependencyVersion":null},{"dependencyType":"DataSource","dependencyId":":","dependencyVersion":null},{"dependencyType":"DataSource","dependencyId":":","d</vt:lpwstr>
  </property>
  <property fmtid="{D5CDD505-2E9C-101B-9397-08002B2CF9AE}" pid="28" name="PluginDependencies_26">
    <vt:lpwstr>ependencyVersion":null},{"dependencyType":"DataSource","dependencyId":":","dependencyVersion":null},{"dependencyType":"DataSource","dependencyId":":","dependencyVersion":null},{"dependencyType":"DataSource","dependencyId":":","dependencyVersion":null},{"d</vt:lpwstr>
  </property>
  <property fmtid="{D5CDD505-2E9C-101B-9397-08002B2CF9AE}" pid="29" name="PluginDependencies_27">
    <vt:lpwstr>ependencyType":"DataSource","dependencyId":":","dependencyVersion":null},{"dependencyType":"DataSource","dependencyId":":","dependencyVersion":null},{"dependencyType":"DataSource","dependencyId":":","dependencyVersion":null},{"dependencyType":"DataSource"</vt:lpwstr>
  </property>
  <property fmtid="{D5CDD505-2E9C-101B-9397-08002B2CF9AE}" pid="30" name="PluginDependencies_28">
    <vt:lpwstr>,"dependencyId":":","dependencyVersion":null},{"dependencyType":"DataSource","dependencyId":":","dependencyVersion":null},{"dependencyType":"DataSource","dependencyId":":","dependencyVersion":null},{"dependencyType":"DataSource","dependencyId":":","depend</vt:lpwstr>
  </property>
  <property fmtid="{D5CDD505-2E9C-101B-9397-08002B2CF9AE}" pid="31" name="PluginDependencies_29">
    <vt:lpwstr>encyVersion":null},{"dependencyType":"DataSource","dependencyId":":","dependencyVersion":null},{"dependencyType":"DataSource","dependencyId":":","dependencyVersion":null},{"dependencyType":"DataSource","dependencyId":":","dependencyVersion":null},{"depend</vt:lpwstr>
  </property>
  <property fmtid="{D5CDD505-2E9C-101B-9397-08002B2CF9AE}" pid="32" name="PluginDependencies_30">
    <vt:lpwstr>encyType":"DataSource","dependencyId":":","dependencyVersion":null},{"dependencyType":"DataSource","dependencyId":":","dependencyVersion":null},{"dependencyType":"DataSource","dependencyId":":","dependencyVersion":null},{"dependencyType":"DataSource","dep</vt:lpwstr>
  </property>
  <property fmtid="{D5CDD505-2E9C-101B-9397-08002B2CF9AE}" pid="33" name="PluginDependencies_31">
    <vt:lpwstr>endencyId":":","dependencyVersion":null},{"dependencyType":"DataSource","dependencyId":":","dependencyVersion":null},{"dependencyType":"DataSource","dependencyId":":","dependencyVersion":null},{"dependencyType":"DataSource","dependencyId":":","dependencyV</vt:lpwstr>
  </property>
  <property fmtid="{D5CDD505-2E9C-101B-9397-08002B2CF9AE}" pid="34" name="PluginDependencies_32">
    <vt:lpwstr>ersion":null},{"dependencyType":"DataSource","dependencyId":":","dependencyVersion":null},{"dependencyType":"DataSource","dependencyId":":","dependencyVersion":null},{"dependencyType":"DataSource","dependencyId":":","dependencyVersion":null},{"dependencyT</vt:lpwstr>
  </property>
  <property fmtid="{D5CDD505-2E9C-101B-9397-08002B2CF9AE}" pid="35" name="PluginDependencies_33">
    <vt:lpwstr>ype":"DataSource","dependencyId":":","dependencyVersion":null},{"dependencyType":"DataSource","dependencyId":":","dependencyVersion":null},{"dependencyType":"DataSource","dependencyId":":","dependencyVersion":null},{"dependencyType":"DataSource","dependen</vt:lpwstr>
  </property>
  <property fmtid="{D5CDD505-2E9C-101B-9397-08002B2CF9AE}" pid="36" name="PluginDependencies_34">
    <vt:lpwstr>cyId":":","dependencyVersion":null},{"dependencyType":"DataSource","dependencyId":":","dependencyVersion":null},{"dependencyType":"DataSource","dependencyId":":","dependencyVersion":null},{"dependencyType":"DataSource","dependencyId":":","dependencyVersio</vt:lpwstr>
  </property>
  <property fmtid="{D5CDD505-2E9C-101B-9397-08002B2CF9AE}" pid="37" name="PluginDependencies_35">
    <vt:lpwstr>n":null},{"dependencyType":"DataSource","dependencyId":":","dependencyVersion":null},{"dependencyType":"DataSource","dependencyId":":","dependencyVersion":null},{"dependencyType":"DataSource","dependencyId":":","dependencyVersion":null},{"dependencyType":</vt:lpwstr>
  </property>
  <property fmtid="{D5CDD505-2E9C-101B-9397-08002B2CF9AE}" pid="38" name="PluginDependencies_36">
    <vt:lpwstr>"DataSource","dependencyId":":","dependencyVersion":null},{"dependencyType":"DataSource","dependencyId":":","dependencyVersion":null},{"dependencyType":"DataSource","dependencyId":":","dependencyVersion":null},{"dependencyType":"DataSource","dependencyId"</vt:lpwstr>
  </property>
  <property fmtid="{D5CDD505-2E9C-101B-9397-08002B2CF9AE}" pid="39" name="PluginDependencies_37">
    <vt:lpwstr>:":","dependencyVersion":null},{"dependencyType":"DataSource","dependencyId":":","dependencyVersion":null},{"dependencyType":"DataSource","dependencyId":":","dependencyVersion":null},{"dependencyType":"DataSource","dependencyId":":","dependencyVersion":nu</vt:lpwstr>
  </property>
  <property fmtid="{D5CDD505-2E9C-101B-9397-08002B2CF9AE}" pid="40" name="PluginDependencies_38">
    <vt:lpwstr>ll},{"dependencyType":"DataSource","dependencyId":":","dependencyVersion":null},{"dependencyType":"DataSource","dependencyId":":","dependencyVersion":null},{"dependencyType":"DataSource","dependencyId":":","dependencyVersion":null},{"dependencyType":"Data</vt:lpwstr>
  </property>
  <property fmtid="{D5CDD505-2E9C-101B-9397-08002B2CF9AE}" pid="41" name="PluginDependencies_39">
    <vt:lpwstr>Source","dependencyId":":","dependencyVersion":null},{"dependencyType":"DataSource","dependencyId":":","dependencyVersion":null},{"dependencyType":"DataSource","dependencyId":":","dependencyVersion":null},{"dependencyType":"DataSource","dependencyId":":",</vt:lpwstr>
  </property>
  <property fmtid="{D5CDD505-2E9C-101B-9397-08002B2CF9AE}" pid="42" name="PluginDependencies_40">
    <vt:lpwstr>"dependencyVersion":null},{"dependencyType":"DataSource","dependencyId":":","dependencyVersion":null},{"dependencyType":"DataSource","dependencyId":":","dependencyVersion":null},{"dependencyType":"DataSource","dependencyId":":","dependencyVersion":null},{</vt:lpwstr>
  </property>
  <property fmtid="{D5CDD505-2E9C-101B-9397-08002B2CF9AE}" pid="43" name="PluginDependencies_41">
    <vt:lpwstr>"dependencyType":"DataSource","dependencyId":":","dependencyVersion":null},{"dependencyType":"DataSource","dependencyId":":","dependencyVersion":null},{"dependencyType":"DataSource","dependencyId":":","dependencyVersion":null},{"dependencyType":"DataSourc</vt:lpwstr>
  </property>
  <property fmtid="{D5CDD505-2E9C-101B-9397-08002B2CF9AE}" pid="44" name="PluginDependencies_42">
    <vt:lpwstr>e","dependencyId":":","dependencyVersion":null},{"dependencyType":"DataSource","dependencyId":":","dependencyVersion":null},{"dependencyType":"DataSource","dependencyId":":","dependencyVersion":null},{"dependencyType":"DataSource","dependencyId":":","depe</vt:lpwstr>
  </property>
  <property fmtid="{D5CDD505-2E9C-101B-9397-08002B2CF9AE}" pid="45" name="PluginDependencies_43">
    <vt:lpwstr>ndencyVersion":null},{"dependencyType":"DataSource","dependencyId":":","dependencyVersion":null},{"dependencyType":"DataSource","dependencyId":":","dependencyVersion":null},{"dependencyType":"DataSource","dependencyId":":","dependencyVersion":null},{"depe</vt:lpwstr>
  </property>
  <property fmtid="{D5CDD505-2E9C-101B-9397-08002B2CF9AE}" pid="46" name="PluginDependencies_44">
    <vt:lpwstr>ndencyType":"DataSource","dependencyId":":","dependencyVersion":null},{"dependencyType":"DataSource","dependencyId":":","dependencyVersion":null},{"dependencyType":"DataSource","dependencyId":":","dependencyVersion":null},{"dependencyType":"DataSource","d</vt:lpwstr>
  </property>
  <property fmtid="{D5CDD505-2E9C-101B-9397-08002B2CF9AE}" pid="47" name="PluginDependencies_45">
    <vt:lpwstr>ependencyId":":","dependencyVersion":null},{"dependencyType":"DataSource","dependencyId":":","dependencyVersion":null},{"dependencyType":"DataSource","dependencyId":":","dependencyVersion":null},{"dependencyType":"DataSource","dependencyId":":","dependenc</vt:lpwstr>
  </property>
  <property fmtid="{D5CDD505-2E9C-101B-9397-08002B2CF9AE}" pid="48" name="PluginDependencies_46">
    <vt:lpwstr>yVersion":null},{"dependencyType":"DataSource","dependencyId":":","dependencyVersion":null},{"dependencyType":"DataSource","dependencyId":":","dependencyVersion":null},{"dependencyType":"DataSource","dependencyId":":","dependencyVersion":null},{"dependenc</vt:lpwstr>
  </property>
  <property fmtid="{D5CDD505-2E9C-101B-9397-08002B2CF9AE}" pid="49" name="PluginDependencies_47">
    <vt:lpwstr>yType":"DataSource","dependencyId":":","dependencyVersion":null},{"dependencyType":"DataSource","dependencyId":":","dependencyVersion":null},{"dependencyType":"DataSource","dependencyId":":","dependencyVersion":null},{"dependencyType":"DataSource","depend</vt:lpwstr>
  </property>
  <property fmtid="{D5CDD505-2E9C-101B-9397-08002B2CF9AE}" pid="50" name="PluginDependencies_48">
    <vt:lpwstr>encyId":":","dependencyVersion":null},{"dependencyType":"DataSource","dependencyId":":","dependencyVersion":null},{"dependencyType":"DataSource","dependencyId":":","dependencyVersion":null},{"dependencyType":"DataSource","dependencyId":":","dependencyVers</vt:lpwstr>
  </property>
  <property fmtid="{D5CDD505-2E9C-101B-9397-08002B2CF9AE}" pid="51" name="PluginDependencies_49">
    <vt:lpwstr>ion":null},{"dependencyType":"DataSource","dependencyId":":","dependencyVersion":null},{"dependencyType":"DataSource","dependencyId":":","dependencyVersion":null},{"dependencyType":"DataSource","dependencyId":":","dependencyVersion":null},{"dependencyType</vt:lpwstr>
  </property>
  <property fmtid="{D5CDD505-2E9C-101B-9397-08002B2CF9AE}" pid="52" name="PluginDependencies_50">
    <vt:lpwstr>":"DataSource","dependencyId":":","dependencyVersion":null},{"dependencyType":"DataSource","dependencyId":":","dependencyVersion":null},{"dependencyType":"DataSource","dependencyId":":","dependencyVersion":null},{"dependencyType":"DataSource","dependencyI</vt:lpwstr>
  </property>
  <property fmtid="{D5CDD505-2E9C-101B-9397-08002B2CF9AE}" pid="53" name="PluginDependencies_51">
    <vt:lpwstr>d":":","dependencyVersion":null},{"dependencyType":"DataSource","dependencyId":":","dependencyVersion":null},{"dependencyType":"DataSource","dependencyId":":","dependencyVersion":null},{"dependencyType":"DataSource","dependencyId":":","dependencyVersion":</vt:lpwstr>
  </property>
  <property fmtid="{D5CDD505-2E9C-101B-9397-08002B2CF9AE}" pid="54" name="PluginDependencies_52">
    <vt:lpwstr>null},{"dependencyType":"DataSource","dependencyId":":","dependencyVersion":null},{"dependencyType":"DataSource","dependencyId":":","dependencyVersion":null},{"dependencyType":"DataSource","dependencyId":":","dependencyVersion":null},{"dependencyType":"Da</vt:lpwstr>
  </property>
  <property fmtid="{D5CDD505-2E9C-101B-9397-08002B2CF9AE}" pid="55" name="PluginDependencies_53">
    <vt:lpwstr>taSource","dependencyId":":","dependencyVersion":null}],"635926855539746206:636045261152541359":[],"635926855539746206:636045261152541360":[],"635926855539746206:636045261152541361":[],"635926855539746206:636045261152541362":[],"635690283596553901:6357565</vt:lpwstr>
  </property>
  <property fmtid="{D5CDD505-2E9C-101B-9397-08002B2CF9AE}" pid="56" name="PluginDependencies_54">
    <vt:lpwstr>74568773657":[]}</vt:lpwstr>
  </property>
  <property fmtid="{D5CDD505-2E9C-101B-9397-08002B2CF9AE}" pid="57" name="CustomerId">
    <vt:lpwstr>auoffice</vt:lpwstr>
  </property>
  <property fmtid="{D5CDD505-2E9C-101B-9397-08002B2CF9AE}" pid="58" name="TemplateId">
    <vt:lpwstr>636196524199658508</vt:lpwstr>
  </property>
  <property fmtid="{D5CDD505-2E9C-101B-9397-08002B2CF9AE}" pid="59" name="UserProfileId">
    <vt:lpwstr>636287154478588875</vt:lpwstr>
  </property>
  <property fmtid="{D5CDD505-2E9C-101B-9397-08002B2CF9AE}" pid="60" name="TemplafyTimeStamp">
    <vt:lpwstr>2017-02-24T14:35:30.3621506Z</vt:lpwstr>
  </property>
  <property fmtid="{D5CDD505-2E9C-101B-9397-08002B2CF9AE}" pid="61" name="OfficeID">
    <vt:lpwstr>5051</vt:lpwstr>
  </property>
  <property fmtid="{D5CDD505-2E9C-101B-9397-08002B2CF9AE}" pid="62" name="colorthemechange">
    <vt:lpwstr>True</vt:lpwstr>
  </property>
  <property fmtid="{D5CDD505-2E9C-101B-9397-08002B2CF9AE}" pid="63" name="ContentTypeId">
    <vt:lpwstr>0x010100CC1C90F11489F54FA0A2BBBA44EB14C0</vt:lpwstr>
  </property>
</Properties>
</file>